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57" r:id="rId5"/>
    <p:sldId id="258" r:id="rId6"/>
    <p:sldId id="259" r:id="rId7"/>
    <p:sldId id="288" r:id="rId8"/>
    <p:sldId id="261" r:id="rId9"/>
    <p:sldId id="262" r:id="rId10"/>
    <p:sldId id="263" r:id="rId11"/>
    <p:sldId id="264" r:id="rId12"/>
    <p:sldId id="316" r:id="rId13"/>
    <p:sldId id="267" r:id="rId14"/>
    <p:sldId id="287" r:id="rId15"/>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61854D89-3615-48C6-AF15-CC62D749EC49}"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61854D89-3615-48C6-AF15-CC62D749EC49}"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61854D89-3615-48C6-AF15-CC62D749EC49}"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61854D89-3615-48C6-AF15-CC62D749EC49}"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38F04A-84B0-4E5D-A1A7-EE43D6EF2A66}"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38F04A-84B0-4E5D-A1A7-EE43D6EF2A66}"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38F04A-84B0-4E5D-A1A7-EE43D6EF2A66}"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38F04A-84B0-4E5D-A1A7-EE43D6EF2A66}"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61854D89-3615-48C6-AF15-CC62D749EC49}"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61854D89-3615-48C6-AF15-CC62D749EC49}"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61854D89-3615-48C6-AF15-CC62D749EC49}"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61854D89-3615-48C6-AF15-CC62D749EC49}"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9" Type="http://schemas.openxmlformats.org/officeDocument/2006/relationships/tags" Target="../tags/tag18.xml"/><Relationship Id="rId18" Type="http://schemas.openxmlformats.org/officeDocument/2006/relationships/tags" Target="../tags/tag17.xml"/><Relationship Id="rId17" Type="http://schemas.openxmlformats.org/officeDocument/2006/relationships/tags" Target="../tags/tag16.xml"/><Relationship Id="rId16" Type="http://schemas.openxmlformats.org/officeDocument/2006/relationships/tags" Target="../tags/tag15.xml"/><Relationship Id="rId15" Type="http://schemas.openxmlformats.org/officeDocument/2006/relationships/tags" Target="../tags/tag14.xml"/><Relationship Id="rId14" Type="http://schemas.openxmlformats.org/officeDocument/2006/relationships/tags" Target="../tags/tag13.xml"/><Relationship Id="rId13" Type="http://schemas.openxmlformats.org/officeDocument/2006/relationships/tags" Target="../tags/tag12.xml"/><Relationship Id="rId12" Type="http://schemas.openxmlformats.org/officeDocument/2006/relationships/tags" Target="../tags/tag11.xml"/><Relationship Id="rId11" Type="http://schemas.openxmlformats.org/officeDocument/2006/relationships/tags" Target="../tags/tag10.xml"/><Relationship Id="rId10" Type="http://schemas.openxmlformats.org/officeDocument/2006/relationships/tags" Target="../tags/tag9.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815841" y="1670382"/>
            <a:ext cx="7117430" cy="1601787"/>
          </a:xfrm>
        </p:spPr>
        <p:txBody>
          <a:bodyPr anchor="b">
            <a:normAutofit/>
          </a:bodyPr>
          <a:lstStyle>
            <a:lvl1pPr algn="ctr">
              <a:defRPr sz="4400" b="1">
                <a:solidFill>
                  <a:schemeClr val="accent1">
                    <a:lumMod val="50000"/>
                  </a:schemeClr>
                </a:solidFill>
              </a:defRPr>
            </a:lvl1pPr>
          </a:lstStyle>
          <a:p>
            <a:r>
              <a:rPr lang="zh-CN" altLang="en-US" dirty="0" smtClean="0"/>
              <a:t>单击此处编辑母版标题样式</a:t>
            </a:r>
            <a:endParaRPr lang="en-US" dirty="0"/>
          </a:p>
        </p:txBody>
      </p:sp>
      <p:sp>
        <p:nvSpPr>
          <p:cNvPr id="3" name="Subtitle 2"/>
          <p:cNvSpPr>
            <a:spLocks noGrp="1"/>
          </p:cNvSpPr>
          <p:nvPr>
            <p:ph type="subTitle" idx="1"/>
          </p:nvPr>
        </p:nvSpPr>
        <p:spPr>
          <a:xfrm>
            <a:off x="4815841" y="3311858"/>
            <a:ext cx="7117430" cy="685984"/>
          </a:xfrm>
        </p:spPr>
        <p:txBody>
          <a:bodyPr anchor="ctr" anchorCtr="0">
            <a:normAutofit/>
          </a:bodyPr>
          <a:lstStyle>
            <a:lvl1pPr marL="0" indent="0" algn="ctr">
              <a:buNone/>
              <a:defRPr sz="2800">
                <a:solidFill>
                  <a:schemeClr val="accent2">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smtClean="0"/>
              <a:t>单击此处编辑母版副标题样式</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showMasterSp="0" userDrawn="1">
  <p:cSld name="内容">
    <p:bg>
      <p:bgPr>
        <a:solidFill>
          <a:schemeClr val="bg1"/>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200" y="6356352"/>
            <a:ext cx="2743200" cy="365125"/>
          </a:xfrm>
          <a:prstGeom prst="rect">
            <a:avLst/>
          </a:prstGeom>
        </p:spPr>
        <p:txBody>
          <a:bodyPr/>
          <a:lstStyle/>
          <a:p>
            <a:fld id="{13D0CE79-49FB-443D-BEF8-6B709DE8FD0C}" type="datetimeFigureOut">
              <a:rPr lang="zh-CN" altLang="en-US" smtClean="0"/>
            </a:fld>
            <a:endParaRPr lang="zh-CN" altLang="en-US"/>
          </a:p>
        </p:txBody>
      </p:sp>
      <p:sp>
        <p:nvSpPr>
          <p:cNvPr id="4" name="页脚占位符 3"/>
          <p:cNvSpPr>
            <a:spLocks noGrp="1"/>
          </p:cNvSpPr>
          <p:nvPr>
            <p:ph type="ftr" sz="quarter" idx="11"/>
          </p:nvPr>
        </p:nvSpPr>
        <p:spPr>
          <a:xfrm>
            <a:off x="4038600" y="6356352"/>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2"/>
            <a:ext cx="2743200" cy="365125"/>
          </a:xfrm>
          <a:prstGeom prst="rect">
            <a:avLst/>
          </a:prstGeom>
        </p:spPr>
        <p:txBody>
          <a:bodyPr/>
          <a:lstStyle/>
          <a:p>
            <a:fld id="{EF906490-237C-474C-BA2E-D98840BC1F8F}" type="slidenum">
              <a:rPr lang="zh-CN" altLang="en-US" smtClean="0"/>
            </a:fld>
            <a:endParaRPr lang="zh-CN" altLang="en-US"/>
          </a:p>
        </p:txBody>
      </p:sp>
      <p:sp>
        <p:nvSpPr>
          <p:cNvPr id="8" name="内容占位符 7"/>
          <p:cNvSpPr>
            <a:spLocks noGrp="1"/>
          </p:cNvSpPr>
          <p:nvPr>
            <p:ph sz="quarter" idx="13"/>
          </p:nvPr>
        </p:nvSpPr>
        <p:spPr>
          <a:xfrm>
            <a:off x="838201" y="571503"/>
            <a:ext cx="10515601" cy="5649913"/>
          </a:xfrm>
        </p:spPr>
        <p:txBody>
          <a:bodyPr/>
          <a:lstStyle>
            <a:lvl1pPr marL="342900" indent="-342900">
              <a:buFont typeface="Arial" panose="020B0604020202020204" pitchFamily="34" charset="0"/>
              <a:buChar char="•"/>
              <a:defRPr/>
            </a:lvl1pPr>
            <a:lvl2pPr marL="800100" indent="-342900">
              <a:buFont typeface="Arial" panose="020B0604020202020204" pitchFamily="34" charset="0"/>
              <a:buChar char="•"/>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a:xfrm>
            <a:off x="838200" y="1249136"/>
            <a:ext cx="10515600" cy="491966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8" name="文本框 7"/>
          <p:cNvSpPr txBox="1"/>
          <p:nvPr/>
        </p:nvSpPr>
        <p:spPr>
          <a:xfrm>
            <a:off x="1305192" y="3626812"/>
            <a:ext cx="9568915" cy="966455"/>
          </a:xfrm>
          <a:prstGeom prst="rect">
            <a:avLst/>
          </a:prstGeom>
          <a:blipFill dpi="0" rotWithShape="1">
            <a:blip r:embed="rId2"/>
            <a:srcRect/>
            <a:stretch>
              <a:fillRect t="-1000"/>
            </a:stretch>
          </a:blipFill>
        </p:spPr>
        <p:txBody>
          <a:bodyPr vert="horz" lIns="91440" tIns="45720" rIns="91440" bIns="45720" rtlCol="0" anchor="ctr">
            <a:normAutofit/>
          </a:bodyPr>
          <a:lstStyle>
            <a:defPPr>
              <a:defRPr lang="zh-CN"/>
            </a:defPPr>
            <a:lvl1pPr marL="0" indent="0" algn="ctr" defTabSz="914400" eaLnBrk="1" latinLnBrk="0" hangingPunct="1">
              <a:lnSpc>
                <a:spcPct val="90000"/>
              </a:lnSpc>
              <a:spcBef>
                <a:spcPts val="1000"/>
              </a:spcBef>
              <a:spcAft>
                <a:spcPts val="0"/>
              </a:spcAft>
              <a:buFont typeface="Arial" panose="020B0604020202020204" pitchFamily="34" charset="0"/>
              <a:buNone/>
              <a:defRPr sz="1800">
                <a:solidFill>
                  <a:schemeClr val="accent2">
                    <a:lumMod val="75000"/>
                  </a:schemeClr>
                </a:solidFill>
                <a:latin typeface="+mn-lt"/>
                <a:ea typeface="+mn-ea"/>
              </a:defRPr>
            </a:lvl1pPr>
            <a:lvl2pPr marL="342900" indent="0" defTabSz="914400" eaLnBrk="1" latinLnBrk="0" hangingPunct="1">
              <a:lnSpc>
                <a:spcPct val="90000"/>
              </a:lnSpc>
              <a:spcBef>
                <a:spcPts val="500"/>
              </a:spcBef>
              <a:buFont typeface="Arial" panose="020B0604020202020204" pitchFamily="34" charset="0"/>
              <a:buNone/>
              <a:defRPr sz="1500">
                <a:solidFill>
                  <a:schemeClr val="tx1">
                    <a:tint val="75000"/>
                  </a:schemeClr>
                </a:solidFill>
                <a:latin typeface="+mn-lt"/>
                <a:ea typeface="+mn-ea"/>
              </a:defRPr>
            </a:lvl2pPr>
            <a:lvl3pPr marL="685800" indent="0" defTabSz="914400" eaLnBrk="1" latinLnBrk="0" hangingPunct="1">
              <a:lnSpc>
                <a:spcPct val="90000"/>
              </a:lnSpc>
              <a:spcBef>
                <a:spcPts val="500"/>
              </a:spcBef>
              <a:buFont typeface="Arial" panose="020B0604020202020204" pitchFamily="34" charset="0"/>
              <a:buNone/>
              <a:defRPr sz="1350">
                <a:solidFill>
                  <a:schemeClr val="tx1">
                    <a:tint val="75000"/>
                  </a:schemeClr>
                </a:solidFill>
                <a:latin typeface="+mn-lt"/>
                <a:ea typeface="+mn-ea"/>
              </a:defRPr>
            </a:lvl3pPr>
            <a:lvl4pPr marL="1028700" indent="0" defTabSz="914400" eaLnBrk="1" latinLnBrk="0" hangingPunct="1">
              <a:lnSpc>
                <a:spcPct val="90000"/>
              </a:lnSpc>
              <a:spcBef>
                <a:spcPts val="500"/>
              </a:spcBef>
              <a:buFont typeface="Arial" panose="020B0604020202020204" pitchFamily="34" charset="0"/>
              <a:buNone/>
              <a:defRPr sz="1200">
                <a:solidFill>
                  <a:schemeClr val="tx1">
                    <a:tint val="75000"/>
                  </a:schemeClr>
                </a:solidFill>
                <a:latin typeface="+mn-lt"/>
                <a:ea typeface="+mn-ea"/>
              </a:defRPr>
            </a:lvl4pPr>
            <a:lvl5pPr marL="1371600" indent="0" defTabSz="914400" eaLnBrk="1" latinLnBrk="0" hangingPunct="1">
              <a:lnSpc>
                <a:spcPct val="90000"/>
              </a:lnSpc>
              <a:spcBef>
                <a:spcPts val="500"/>
              </a:spcBef>
              <a:buFont typeface="Arial" panose="020B0604020202020204" pitchFamily="34" charset="0"/>
              <a:buNone/>
              <a:defRPr sz="1200">
                <a:solidFill>
                  <a:schemeClr val="tx1">
                    <a:tint val="75000"/>
                  </a:schemeClr>
                </a:solidFill>
                <a:latin typeface="+mn-lt"/>
                <a:ea typeface="+mn-ea"/>
              </a:defRPr>
            </a:lvl5pPr>
            <a:lvl6pPr marL="1714500" indent="0">
              <a:lnSpc>
                <a:spcPct val="90000"/>
              </a:lnSpc>
              <a:spcBef>
                <a:spcPts val="500"/>
              </a:spcBef>
              <a:buFont typeface="Arial" panose="020B0604020202020204" pitchFamily="34" charset="0"/>
              <a:buNone/>
              <a:defRPr sz="1200">
                <a:solidFill>
                  <a:schemeClr val="tx1">
                    <a:tint val="75000"/>
                  </a:schemeClr>
                </a:solidFill>
                <a:latin typeface="+mn-lt"/>
                <a:ea typeface="+mn-ea"/>
              </a:defRPr>
            </a:lvl6pPr>
            <a:lvl7pPr marL="2057400" indent="0">
              <a:lnSpc>
                <a:spcPct val="90000"/>
              </a:lnSpc>
              <a:spcBef>
                <a:spcPts val="500"/>
              </a:spcBef>
              <a:buFont typeface="Arial" panose="020B0604020202020204" pitchFamily="34" charset="0"/>
              <a:buNone/>
              <a:defRPr sz="1200">
                <a:solidFill>
                  <a:schemeClr val="tx1">
                    <a:tint val="75000"/>
                  </a:schemeClr>
                </a:solidFill>
                <a:latin typeface="+mn-lt"/>
                <a:ea typeface="+mn-ea"/>
              </a:defRPr>
            </a:lvl7pPr>
            <a:lvl8pPr marL="2400300" indent="0">
              <a:lnSpc>
                <a:spcPct val="90000"/>
              </a:lnSpc>
              <a:spcBef>
                <a:spcPts val="500"/>
              </a:spcBef>
              <a:buFont typeface="Arial" panose="020B0604020202020204" pitchFamily="34" charset="0"/>
              <a:buNone/>
              <a:defRPr sz="1200">
                <a:solidFill>
                  <a:schemeClr val="tx1">
                    <a:tint val="75000"/>
                  </a:schemeClr>
                </a:solidFill>
                <a:latin typeface="+mn-lt"/>
                <a:ea typeface="+mn-ea"/>
              </a:defRPr>
            </a:lvl8pPr>
            <a:lvl9pPr marL="2743200" indent="0">
              <a:lnSpc>
                <a:spcPct val="90000"/>
              </a:lnSpc>
              <a:spcBef>
                <a:spcPts val="500"/>
              </a:spcBef>
              <a:buFont typeface="Arial" panose="020B0604020202020204" pitchFamily="34" charset="0"/>
              <a:buNone/>
              <a:defRPr sz="1200">
                <a:solidFill>
                  <a:schemeClr val="tx1">
                    <a:tint val="75000"/>
                  </a:schemeClr>
                </a:solidFill>
                <a:latin typeface="+mn-lt"/>
                <a:ea typeface="+mn-ea"/>
              </a:defRPr>
            </a:lvl9pPr>
          </a:lstStyle>
          <a:p>
            <a:pPr algn="ctr"/>
            <a:endParaRPr lang="zh-CN" altLang="en-US" dirty="0"/>
          </a:p>
        </p:txBody>
      </p:sp>
      <p:sp>
        <p:nvSpPr>
          <p:cNvPr id="2" name="Title 1"/>
          <p:cNvSpPr>
            <a:spLocks noGrp="1"/>
          </p:cNvSpPr>
          <p:nvPr>
            <p:ph type="title" hasCustomPrompt="1"/>
          </p:nvPr>
        </p:nvSpPr>
        <p:spPr>
          <a:xfrm>
            <a:off x="831850" y="2062718"/>
            <a:ext cx="10515600" cy="1564094"/>
          </a:xfrm>
        </p:spPr>
        <p:txBody>
          <a:bodyPr anchor="b"/>
          <a:lstStyle>
            <a:lvl1pPr algn="ctr">
              <a:defRPr sz="6000"/>
            </a:lvl1pPr>
          </a:lstStyle>
          <a:p>
            <a:r>
              <a:rPr lang="zh-CN" altLang="en-US" dirty="0" smtClean="0"/>
              <a:t>编辑标题</a:t>
            </a:r>
            <a:endParaRPr lang="en-US" dirty="0"/>
          </a:p>
        </p:txBody>
      </p:sp>
      <p:sp>
        <p:nvSpPr>
          <p:cNvPr id="3" name="Text Placeholder 2"/>
          <p:cNvSpPr>
            <a:spLocks noGrp="1"/>
          </p:cNvSpPr>
          <p:nvPr>
            <p:ph type="body" idx="1" hasCustomPrompt="1"/>
          </p:nvPr>
        </p:nvSpPr>
        <p:spPr>
          <a:xfrm>
            <a:off x="838200" y="3653801"/>
            <a:ext cx="10515600" cy="800432"/>
          </a:xfrm>
        </p:spPr>
        <p:txBody>
          <a:bodyPr anchor="ctr" anchorCtr="0"/>
          <a:lstStyle>
            <a:lvl1pPr marL="0" indent="0" algn="ctr">
              <a:buNone/>
              <a:defRPr sz="2400">
                <a:solidFill>
                  <a:schemeClr val="accent2">
                    <a:lumMod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smtClean="0"/>
              <a:t>添加副标题</a:t>
            </a:r>
            <a:endParaRPr lang="zh-CN" altLang="en-US" dirty="0" smtClean="0"/>
          </a:p>
        </p:txBody>
      </p:sp>
      <p:sp>
        <p:nvSpPr>
          <p:cNvPr id="4" name="Date Placeholder 3"/>
          <p:cNvSpPr>
            <a:spLocks noGrp="1"/>
          </p:cNvSpPr>
          <p:nvPr>
            <p:ph type="dt" sz="half" idx="10"/>
          </p:nvPr>
        </p:nvSpPr>
        <p:spPr/>
        <p:txBody>
          <a:bodyPr/>
          <a:lstStyle/>
          <a:p>
            <a:fld id="{C764DE79-268F-4C1A-8933-263129D2AF90}"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355271"/>
            <a:ext cx="5181600" cy="4821692"/>
          </a:xfrm>
        </p:spPr>
        <p:txBody>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en-US" dirty="0"/>
          </a:p>
        </p:txBody>
      </p:sp>
      <p:sp>
        <p:nvSpPr>
          <p:cNvPr id="4" name="Content Placeholder 3"/>
          <p:cNvSpPr>
            <a:spLocks noGrp="1"/>
          </p:cNvSpPr>
          <p:nvPr>
            <p:ph sz="half" idx="2"/>
          </p:nvPr>
        </p:nvSpPr>
        <p:spPr>
          <a:xfrm>
            <a:off x="6172200" y="1355271"/>
            <a:ext cx="5181600" cy="4821692"/>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924832"/>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403577"/>
            <a:ext cx="5157787" cy="57217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smtClean="0"/>
              <a:t>单击此处编辑母版文本样式</a:t>
            </a:r>
            <a:endParaRPr lang="zh-CN" altLang="en-US" dirty="0" smtClean="0"/>
          </a:p>
        </p:txBody>
      </p:sp>
      <p:sp>
        <p:nvSpPr>
          <p:cNvPr id="4" name="Content Placeholder 3"/>
          <p:cNvSpPr>
            <a:spLocks noGrp="1"/>
          </p:cNvSpPr>
          <p:nvPr>
            <p:ph sz="half" idx="2"/>
          </p:nvPr>
        </p:nvSpPr>
        <p:spPr>
          <a:xfrm>
            <a:off x="839788" y="2039711"/>
            <a:ext cx="5157787" cy="4156982"/>
          </a:xfrm>
        </p:spPr>
        <p:txBody>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en-US" dirty="0"/>
          </a:p>
        </p:txBody>
      </p:sp>
      <p:sp>
        <p:nvSpPr>
          <p:cNvPr id="5" name="Text Placeholder 4"/>
          <p:cNvSpPr>
            <a:spLocks noGrp="1"/>
          </p:cNvSpPr>
          <p:nvPr>
            <p:ph type="body" sz="quarter" idx="3"/>
          </p:nvPr>
        </p:nvSpPr>
        <p:spPr>
          <a:xfrm>
            <a:off x="6172200" y="1403577"/>
            <a:ext cx="5183188" cy="57217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smtClean="0"/>
              <a:t>单击此处编辑母版文本样式</a:t>
            </a:r>
            <a:endParaRPr lang="zh-CN" altLang="en-US" dirty="0" smtClean="0"/>
          </a:p>
        </p:txBody>
      </p:sp>
      <p:sp>
        <p:nvSpPr>
          <p:cNvPr id="6" name="Content Placeholder 5"/>
          <p:cNvSpPr>
            <a:spLocks noGrp="1"/>
          </p:cNvSpPr>
          <p:nvPr>
            <p:ph sz="quarter" idx="4"/>
          </p:nvPr>
        </p:nvSpPr>
        <p:spPr>
          <a:xfrm>
            <a:off x="6172200" y="2039711"/>
            <a:ext cx="5183188" cy="4156982"/>
          </a:xfrm>
        </p:spPr>
        <p:txBody>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en-US" dirty="0"/>
          </a:p>
        </p:txBody>
      </p:sp>
      <p:sp>
        <p:nvSpPr>
          <p:cNvPr id="7" name="Date Placeholder 6"/>
          <p:cNvSpPr>
            <a:spLocks noGrp="1"/>
          </p:cNvSpPr>
          <p:nvPr>
            <p:ph type="dt" sz="half" idx="10"/>
          </p:nvPr>
        </p:nvSpPr>
        <p:spPr/>
        <p:txBody>
          <a:bodyPr/>
          <a:lstStyle/>
          <a:p>
            <a:pPr>
              <a:defRPr/>
            </a:pPr>
            <a:fld id="{9A934624-EADD-419F-B33D-806CBF6EFFEB}" type="datetimeFigureOut">
              <a:rPr lang="zh-CN" altLang="en-US" smtClean="0"/>
            </a:fld>
            <a:endParaRPr lang="zh-CN" altLang="en-US"/>
          </a:p>
        </p:txBody>
      </p:sp>
      <p:sp>
        <p:nvSpPr>
          <p:cNvPr id="8" name="Footer Placeholder 7"/>
          <p:cNvSpPr>
            <a:spLocks noGrp="1"/>
          </p:cNvSpPr>
          <p:nvPr>
            <p:ph type="ftr" sz="quarter" idx="11"/>
          </p:nvPr>
        </p:nvSpPr>
        <p:spPr/>
        <p:txBody>
          <a:bodyPr/>
          <a:lstStyle/>
          <a:p>
            <a:pPr>
              <a:defRPr/>
            </a:pPr>
            <a:endParaRPr lang="zh-CN" altLang="en-US"/>
          </a:p>
        </p:txBody>
      </p:sp>
      <p:sp>
        <p:nvSpPr>
          <p:cNvPr id="9" name="Slide Number Placeholder 8"/>
          <p:cNvSpPr>
            <a:spLocks noGrp="1"/>
          </p:cNvSpPr>
          <p:nvPr>
            <p:ph type="sldNum" sz="quarter" idx="12"/>
          </p:nvPr>
        </p:nvSpPr>
        <p:spPr/>
        <p:txBody>
          <a:bodyPr/>
          <a:lstStyle/>
          <a:p>
            <a:pPr>
              <a:defRPr/>
            </a:pPr>
            <a:fld id="{C894D77D-70BC-4647-B4AE-CA8743B82C13}"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764DE79-268F-4C1A-8933-263129D2AF90}" type="datetimeFigureOut">
              <a:rPr lang="en-US" dirty="0"/>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fld>
            <a:endParaRPr lang="en-US" dirty="0"/>
          </a:p>
        </p:txBody>
      </p:sp>
      <p:grpSp>
        <p:nvGrpSpPr>
          <p:cNvPr id="60" name="组合 59"/>
          <p:cNvGrpSpPr/>
          <p:nvPr/>
        </p:nvGrpSpPr>
        <p:grpSpPr>
          <a:xfrm>
            <a:off x="3797024" y="879301"/>
            <a:ext cx="4597953" cy="5099399"/>
            <a:chOff x="2951163" y="1466850"/>
            <a:chExt cx="3522662" cy="3906838"/>
          </a:xfrm>
        </p:grpSpPr>
        <p:sp>
          <p:nvSpPr>
            <p:cNvPr id="41" name="Freeform 93"/>
            <p:cNvSpPr/>
            <p:nvPr>
              <p:custDataLst>
                <p:tags r:id="rId2"/>
              </p:custDataLst>
            </p:nvPr>
          </p:nvSpPr>
          <p:spPr bwMode="auto">
            <a:xfrm>
              <a:off x="3714750" y="2611438"/>
              <a:ext cx="2592388" cy="458787"/>
            </a:xfrm>
            <a:custGeom>
              <a:avLst/>
              <a:gdLst>
                <a:gd name="T0" fmla="*/ 1633 w 1638"/>
                <a:gd name="T1" fmla="*/ 0 h 289"/>
                <a:gd name="T2" fmla="*/ 0 w 1638"/>
                <a:gd name="T3" fmla="*/ 66 h 289"/>
                <a:gd name="T4" fmla="*/ 0 w 1638"/>
                <a:gd name="T5" fmla="*/ 289 h 289"/>
                <a:gd name="T6" fmla="*/ 1638 w 1638"/>
                <a:gd name="T7" fmla="*/ 213 h 289"/>
                <a:gd name="T8" fmla="*/ 1633 w 1638"/>
                <a:gd name="T9" fmla="*/ 0 h 289"/>
              </a:gdLst>
              <a:ahLst/>
              <a:cxnLst>
                <a:cxn ang="0">
                  <a:pos x="T0" y="T1"/>
                </a:cxn>
                <a:cxn ang="0">
                  <a:pos x="T2" y="T3"/>
                </a:cxn>
                <a:cxn ang="0">
                  <a:pos x="T4" y="T5"/>
                </a:cxn>
                <a:cxn ang="0">
                  <a:pos x="T6" y="T7"/>
                </a:cxn>
                <a:cxn ang="0">
                  <a:pos x="T8" y="T9"/>
                </a:cxn>
              </a:cxnLst>
              <a:rect l="0" t="0" r="r" b="b"/>
              <a:pathLst>
                <a:path w="1638" h="289">
                  <a:moveTo>
                    <a:pt x="1633" y="0"/>
                  </a:moveTo>
                  <a:lnTo>
                    <a:pt x="0" y="66"/>
                  </a:lnTo>
                  <a:lnTo>
                    <a:pt x="0" y="289"/>
                  </a:lnTo>
                  <a:lnTo>
                    <a:pt x="1638" y="213"/>
                  </a:lnTo>
                  <a:lnTo>
                    <a:pt x="1633" y="0"/>
                  </a:lnTo>
                  <a:close/>
                </a:path>
              </a:pathLst>
            </a:custGeom>
            <a:solidFill>
              <a:schemeClr val="accent1">
                <a:lumMod val="75000"/>
              </a:schemeClr>
            </a:solidFill>
            <a:ln>
              <a:noFill/>
            </a:ln>
          </p:spPr>
          <p:txBody>
            <a:bodyPr>
              <a:normAutofit/>
            </a:bodyPr>
            <a:lstStyle/>
            <a:p>
              <a:pPr eaLnBrk="1" hangingPunct="1">
                <a:spcBef>
                  <a:spcPts val="0"/>
                </a:spcBef>
                <a:spcAft>
                  <a:spcPts val="0"/>
                </a:spcAft>
                <a:defRPr/>
              </a:pPr>
              <a:endParaRPr lang="zh-CN" altLang="en-US">
                <a:latin typeface="Arial" panose="020B0604020202020204" pitchFamily="34" charset="0"/>
                <a:ea typeface="黑体" panose="02010609060101010101" pitchFamily="49" charset="-122"/>
              </a:endParaRPr>
            </a:p>
          </p:txBody>
        </p:sp>
        <p:sp>
          <p:nvSpPr>
            <p:cNvPr id="42" name="Freeform 94"/>
            <p:cNvSpPr/>
            <p:nvPr>
              <p:custDataLst>
                <p:tags r:id="rId3"/>
              </p:custDataLst>
            </p:nvPr>
          </p:nvSpPr>
          <p:spPr bwMode="auto">
            <a:xfrm>
              <a:off x="3714750" y="2611438"/>
              <a:ext cx="2600325" cy="458787"/>
            </a:xfrm>
            <a:custGeom>
              <a:avLst/>
              <a:gdLst>
                <a:gd name="T0" fmla="*/ 2147483646 w 1638"/>
                <a:gd name="T1" fmla="*/ 0 h 289"/>
                <a:gd name="T2" fmla="*/ 0 w 1638"/>
                <a:gd name="T3" fmla="*/ 2147483646 h 289"/>
                <a:gd name="T4" fmla="*/ 0 w 1638"/>
                <a:gd name="T5" fmla="*/ 2147483646 h 289"/>
                <a:gd name="T6" fmla="*/ 2147483646 w 1638"/>
                <a:gd name="T7" fmla="*/ 2147483646 h 289"/>
                <a:gd name="T8" fmla="*/ 2147483646 w 1638"/>
                <a:gd name="T9" fmla="*/ 0 h 2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38" h="289">
                  <a:moveTo>
                    <a:pt x="1633" y="0"/>
                  </a:moveTo>
                  <a:lnTo>
                    <a:pt x="0" y="66"/>
                  </a:lnTo>
                  <a:lnTo>
                    <a:pt x="0" y="289"/>
                  </a:lnTo>
                  <a:lnTo>
                    <a:pt x="1638" y="213"/>
                  </a:lnTo>
                  <a:lnTo>
                    <a:pt x="163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ormAutofit/>
            </a:bodyPr>
            <a:lstStyle/>
            <a:p>
              <a:endParaRPr lang="zh-CN" altLang="en-US"/>
            </a:p>
          </p:txBody>
        </p:sp>
        <p:sp>
          <p:nvSpPr>
            <p:cNvPr id="43" name="Freeform 95"/>
            <p:cNvSpPr/>
            <p:nvPr>
              <p:custDataLst>
                <p:tags r:id="rId4"/>
              </p:custDataLst>
            </p:nvPr>
          </p:nvSpPr>
          <p:spPr bwMode="auto">
            <a:xfrm>
              <a:off x="3119438" y="3827463"/>
              <a:ext cx="2359025" cy="450850"/>
            </a:xfrm>
            <a:custGeom>
              <a:avLst/>
              <a:gdLst>
                <a:gd name="T0" fmla="*/ 1486 w 1486"/>
                <a:gd name="T1" fmla="*/ 0 h 284"/>
                <a:gd name="T2" fmla="*/ 0 w 1486"/>
                <a:gd name="T3" fmla="*/ 61 h 284"/>
                <a:gd name="T4" fmla="*/ 5 w 1486"/>
                <a:gd name="T5" fmla="*/ 284 h 284"/>
                <a:gd name="T6" fmla="*/ 1486 w 1486"/>
                <a:gd name="T7" fmla="*/ 213 h 284"/>
                <a:gd name="T8" fmla="*/ 1486 w 1486"/>
                <a:gd name="T9" fmla="*/ 0 h 284"/>
              </a:gdLst>
              <a:ahLst/>
              <a:cxnLst>
                <a:cxn ang="0">
                  <a:pos x="T0" y="T1"/>
                </a:cxn>
                <a:cxn ang="0">
                  <a:pos x="T2" y="T3"/>
                </a:cxn>
                <a:cxn ang="0">
                  <a:pos x="T4" y="T5"/>
                </a:cxn>
                <a:cxn ang="0">
                  <a:pos x="T6" y="T7"/>
                </a:cxn>
                <a:cxn ang="0">
                  <a:pos x="T8" y="T9"/>
                </a:cxn>
              </a:cxnLst>
              <a:rect l="0" t="0" r="r" b="b"/>
              <a:pathLst>
                <a:path w="1486" h="284">
                  <a:moveTo>
                    <a:pt x="1486" y="0"/>
                  </a:moveTo>
                  <a:lnTo>
                    <a:pt x="0" y="61"/>
                  </a:lnTo>
                  <a:lnTo>
                    <a:pt x="5" y="284"/>
                  </a:lnTo>
                  <a:lnTo>
                    <a:pt x="1486" y="213"/>
                  </a:lnTo>
                  <a:lnTo>
                    <a:pt x="1486" y="0"/>
                  </a:lnTo>
                  <a:close/>
                </a:path>
              </a:pathLst>
            </a:custGeom>
            <a:solidFill>
              <a:schemeClr val="accent1">
                <a:lumMod val="75000"/>
              </a:schemeClr>
            </a:solidFill>
            <a:ln>
              <a:noFill/>
            </a:ln>
          </p:spPr>
          <p:txBody>
            <a:bodyPr>
              <a:normAutofit/>
            </a:bodyPr>
            <a:lstStyle/>
            <a:p>
              <a:pPr eaLnBrk="1" hangingPunct="1">
                <a:spcBef>
                  <a:spcPts val="0"/>
                </a:spcBef>
                <a:spcAft>
                  <a:spcPts val="0"/>
                </a:spcAft>
                <a:defRPr/>
              </a:pPr>
              <a:endParaRPr lang="zh-CN" altLang="en-US">
                <a:latin typeface="Arial" panose="020B0604020202020204" pitchFamily="34" charset="0"/>
                <a:ea typeface="黑体" panose="02010609060101010101" pitchFamily="49" charset="-122"/>
              </a:endParaRPr>
            </a:p>
          </p:txBody>
        </p:sp>
        <p:sp>
          <p:nvSpPr>
            <p:cNvPr id="44" name="Freeform 96"/>
            <p:cNvSpPr/>
            <p:nvPr>
              <p:custDataLst>
                <p:tags r:id="rId5"/>
              </p:custDataLst>
            </p:nvPr>
          </p:nvSpPr>
          <p:spPr bwMode="auto">
            <a:xfrm>
              <a:off x="3109913" y="3827463"/>
              <a:ext cx="2359025" cy="450850"/>
            </a:xfrm>
            <a:custGeom>
              <a:avLst/>
              <a:gdLst>
                <a:gd name="T0" fmla="*/ 2147483646 w 1486"/>
                <a:gd name="T1" fmla="*/ 0 h 284"/>
                <a:gd name="T2" fmla="*/ 0 w 1486"/>
                <a:gd name="T3" fmla="*/ 2147483646 h 284"/>
                <a:gd name="T4" fmla="*/ 2147483646 w 1486"/>
                <a:gd name="T5" fmla="*/ 2147483646 h 284"/>
                <a:gd name="T6" fmla="*/ 2147483646 w 1486"/>
                <a:gd name="T7" fmla="*/ 2147483646 h 284"/>
                <a:gd name="T8" fmla="*/ 2147483646 w 1486"/>
                <a:gd name="T9" fmla="*/ 0 h 2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86" h="284">
                  <a:moveTo>
                    <a:pt x="1486" y="0"/>
                  </a:moveTo>
                  <a:lnTo>
                    <a:pt x="0" y="61"/>
                  </a:lnTo>
                  <a:lnTo>
                    <a:pt x="5" y="284"/>
                  </a:lnTo>
                  <a:lnTo>
                    <a:pt x="1486" y="213"/>
                  </a:lnTo>
                  <a:lnTo>
                    <a:pt x="148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ormAutofit/>
            </a:bodyPr>
            <a:lstStyle/>
            <a:p>
              <a:endParaRPr lang="zh-CN" altLang="en-US"/>
            </a:p>
          </p:txBody>
        </p:sp>
        <p:sp>
          <p:nvSpPr>
            <p:cNvPr id="45" name="Freeform 97"/>
            <p:cNvSpPr/>
            <p:nvPr>
              <p:custDataLst>
                <p:tags r:id="rId6"/>
              </p:custDataLst>
            </p:nvPr>
          </p:nvSpPr>
          <p:spPr bwMode="auto">
            <a:xfrm>
              <a:off x="3727450" y="4737100"/>
              <a:ext cx="1481138" cy="636588"/>
            </a:xfrm>
            <a:custGeom>
              <a:avLst/>
              <a:gdLst>
                <a:gd name="T0" fmla="*/ 436 w 933"/>
                <a:gd name="T1" fmla="*/ 0 h 401"/>
                <a:gd name="T2" fmla="*/ 933 w 933"/>
                <a:gd name="T3" fmla="*/ 112 h 401"/>
                <a:gd name="T4" fmla="*/ 750 w 933"/>
                <a:gd name="T5" fmla="*/ 218 h 401"/>
                <a:gd name="T6" fmla="*/ 831 w 933"/>
                <a:gd name="T7" fmla="*/ 401 h 401"/>
                <a:gd name="T8" fmla="*/ 0 w 933"/>
                <a:gd name="T9" fmla="*/ 203 h 401"/>
                <a:gd name="T10" fmla="*/ 436 w 933"/>
                <a:gd name="T11" fmla="*/ 0 h 401"/>
              </a:gdLst>
              <a:ahLst/>
              <a:cxnLst>
                <a:cxn ang="0">
                  <a:pos x="T0" y="T1"/>
                </a:cxn>
                <a:cxn ang="0">
                  <a:pos x="T2" y="T3"/>
                </a:cxn>
                <a:cxn ang="0">
                  <a:pos x="T4" y="T5"/>
                </a:cxn>
                <a:cxn ang="0">
                  <a:pos x="T6" y="T7"/>
                </a:cxn>
                <a:cxn ang="0">
                  <a:pos x="T8" y="T9"/>
                </a:cxn>
                <a:cxn ang="0">
                  <a:pos x="T10" y="T11"/>
                </a:cxn>
              </a:cxnLst>
              <a:rect l="0" t="0" r="r" b="b"/>
              <a:pathLst>
                <a:path w="933" h="401">
                  <a:moveTo>
                    <a:pt x="436" y="0"/>
                  </a:moveTo>
                  <a:lnTo>
                    <a:pt x="933" y="112"/>
                  </a:lnTo>
                  <a:lnTo>
                    <a:pt x="750" y="218"/>
                  </a:lnTo>
                  <a:lnTo>
                    <a:pt x="831" y="401"/>
                  </a:lnTo>
                  <a:lnTo>
                    <a:pt x="0" y="203"/>
                  </a:lnTo>
                  <a:lnTo>
                    <a:pt x="436" y="0"/>
                  </a:lnTo>
                  <a:close/>
                </a:path>
              </a:pathLst>
            </a:custGeom>
            <a:solidFill>
              <a:schemeClr val="accent1">
                <a:lumMod val="75000"/>
              </a:schemeClr>
            </a:solidFill>
            <a:ln>
              <a:noFill/>
            </a:ln>
          </p:spPr>
          <p:txBody>
            <a:bodyPr>
              <a:normAutofit/>
            </a:bodyPr>
            <a:lstStyle/>
            <a:p>
              <a:pPr eaLnBrk="1" hangingPunct="1">
                <a:spcBef>
                  <a:spcPts val="0"/>
                </a:spcBef>
                <a:spcAft>
                  <a:spcPts val="0"/>
                </a:spcAft>
                <a:defRPr/>
              </a:pPr>
              <a:endParaRPr lang="zh-CN" altLang="en-US">
                <a:latin typeface="Arial" panose="020B0604020202020204" pitchFamily="34" charset="0"/>
                <a:ea typeface="黑体" panose="02010609060101010101" pitchFamily="49" charset="-122"/>
              </a:endParaRPr>
            </a:p>
          </p:txBody>
        </p:sp>
        <p:sp>
          <p:nvSpPr>
            <p:cNvPr id="46" name="Freeform 98"/>
            <p:cNvSpPr/>
            <p:nvPr>
              <p:custDataLst>
                <p:tags r:id="rId7"/>
              </p:custDataLst>
            </p:nvPr>
          </p:nvSpPr>
          <p:spPr bwMode="auto">
            <a:xfrm>
              <a:off x="3714750" y="4737100"/>
              <a:ext cx="1481138" cy="636588"/>
            </a:xfrm>
            <a:custGeom>
              <a:avLst/>
              <a:gdLst>
                <a:gd name="T0" fmla="*/ 2147483646 w 933"/>
                <a:gd name="T1" fmla="*/ 0 h 401"/>
                <a:gd name="T2" fmla="*/ 2147483646 w 933"/>
                <a:gd name="T3" fmla="*/ 2147483646 h 401"/>
                <a:gd name="T4" fmla="*/ 2147483646 w 933"/>
                <a:gd name="T5" fmla="*/ 2147483646 h 401"/>
                <a:gd name="T6" fmla="*/ 2147483646 w 933"/>
                <a:gd name="T7" fmla="*/ 2147483646 h 401"/>
                <a:gd name="T8" fmla="*/ 0 w 933"/>
                <a:gd name="T9" fmla="*/ 2147483646 h 401"/>
                <a:gd name="T10" fmla="*/ 2147483646 w 933"/>
                <a:gd name="T11" fmla="*/ 0 h 4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33" h="401">
                  <a:moveTo>
                    <a:pt x="436" y="0"/>
                  </a:moveTo>
                  <a:lnTo>
                    <a:pt x="933" y="112"/>
                  </a:lnTo>
                  <a:lnTo>
                    <a:pt x="750" y="218"/>
                  </a:lnTo>
                  <a:lnTo>
                    <a:pt x="831" y="401"/>
                  </a:lnTo>
                  <a:lnTo>
                    <a:pt x="0" y="203"/>
                  </a:lnTo>
                  <a:lnTo>
                    <a:pt x="43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ormAutofit/>
            </a:bodyPr>
            <a:lstStyle/>
            <a:p>
              <a:endParaRPr lang="zh-CN" altLang="en-US"/>
            </a:p>
          </p:txBody>
        </p:sp>
        <p:sp>
          <p:nvSpPr>
            <p:cNvPr id="47" name="Freeform 100"/>
            <p:cNvSpPr/>
            <p:nvPr>
              <p:custDataLst>
                <p:tags r:id="rId8"/>
              </p:custDataLst>
            </p:nvPr>
          </p:nvSpPr>
          <p:spPr bwMode="auto">
            <a:xfrm>
              <a:off x="3109913" y="2611438"/>
              <a:ext cx="3205162" cy="1666875"/>
            </a:xfrm>
            <a:custGeom>
              <a:avLst/>
              <a:gdLst>
                <a:gd name="T0" fmla="*/ 2147483646 w 2019"/>
                <a:gd name="T1" fmla="*/ 0 h 1050"/>
                <a:gd name="T2" fmla="*/ 0 w 2019"/>
                <a:gd name="T3" fmla="*/ 2147483646 h 1050"/>
                <a:gd name="T4" fmla="*/ 2147483646 w 2019"/>
                <a:gd name="T5" fmla="*/ 2147483646 h 1050"/>
                <a:gd name="T6" fmla="*/ 2147483646 w 2019"/>
                <a:gd name="T7" fmla="*/ 2147483646 h 1050"/>
                <a:gd name="T8" fmla="*/ 2147483646 w 2019"/>
                <a:gd name="T9" fmla="*/ 0 h 10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19" h="1050">
                  <a:moveTo>
                    <a:pt x="2014" y="0"/>
                  </a:moveTo>
                  <a:lnTo>
                    <a:pt x="0" y="594"/>
                  </a:lnTo>
                  <a:lnTo>
                    <a:pt x="5" y="1050"/>
                  </a:lnTo>
                  <a:lnTo>
                    <a:pt x="2019" y="457"/>
                  </a:lnTo>
                  <a:lnTo>
                    <a:pt x="2014" y="0"/>
                  </a:lnTo>
                </a:path>
              </a:pathLst>
            </a:custGeom>
            <a:solidFill>
              <a:srgbClr val="579072"/>
            </a:solidFill>
            <a:ln>
              <a:noFill/>
            </a:ln>
            <a:extLst>
              <a:ext uri="{91240B29-F687-4F45-9708-019B960494DF}">
                <a14:hiddenLine xmlns:a14="http://schemas.microsoft.com/office/drawing/2010/main" w="9525">
                  <a:solidFill>
                    <a:srgbClr val="000000"/>
                  </a:solidFill>
                  <a:round/>
                </a14:hiddenLine>
              </a:ext>
            </a:extLst>
          </p:spPr>
          <p:txBody>
            <a:bodyPr>
              <a:normAutofit/>
            </a:bodyPr>
            <a:lstStyle/>
            <a:p>
              <a:endParaRPr lang="zh-CN" altLang="en-US"/>
            </a:p>
          </p:txBody>
        </p:sp>
        <p:sp>
          <p:nvSpPr>
            <p:cNvPr id="48" name="Freeform 102"/>
            <p:cNvSpPr/>
            <p:nvPr>
              <p:custDataLst>
                <p:tags r:id="rId9"/>
              </p:custDataLst>
            </p:nvPr>
          </p:nvSpPr>
          <p:spPr bwMode="auto">
            <a:xfrm>
              <a:off x="3109913" y="2611438"/>
              <a:ext cx="3197225" cy="1047750"/>
            </a:xfrm>
            <a:custGeom>
              <a:avLst/>
              <a:gdLst>
                <a:gd name="T0" fmla="*/ 2147483646 w 2014"/>
                <a:gd name="T1" fmla="*/ 0 h 660"/>
                <a:gd name="T2" fmla="*/ 2147483646 w 2014"/>
                <a:gd name="T3" fmla="*/ 0 h 660"/>
                <a:gd name="T4" fmla="*/ 2147483646 w 2014"/>
                <a:gd name="T5" fmla="*/ 2147483646 h 660"/>
                <a:gd name="T6" fmla="*/ 0 w 2014"/>
                <a:gd name="T7" fmla="*/ 2147483646 h 660"/>
                <a:gd name="T8" fmla="*/ 0 w 2014"/>
                <a:gd name="T9" fmla="*/ 2147483646 h 660"/>
                <a:gd name="T10" fmla="*/ 2147483646 w 2014"/>
                <a:gd name="T11" fmla="*/ 2147483646 h 660"/>
                <a:gd name="T12" fmla="*/ 2147483646 w 2014"/>
                <a:gd name="T13" fmla="*/ 0 h 66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14" h="660">
                  <a:moveTo>
                    <a:pt x="2014" y="0"/>
                  </a:moveTo>
                  <a:lnTo>
                    <a:pt x="2014" y="0"/>
                  </a:lnTo>
                  <a:lnTo>
                    <a:pt x="1162" y="254"/>
                  </a:lnTo>
                  <a:lnTo>
                    <a:pt x="0" y="594"/>
                  </a:lnTo>
                  <a:lnTo>
                    <a:pt x="0" y="660"/>
                  </a:lnTo>
                  <a:lnTo>
                    <a:pt x="2014" y="76"/>
                  </a:lnTo>
                  <a:lnTo>
                    <a:pt x="20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ormAutofit/>
            </a:bodyPr>
            <a:lstStyle/>
            <a:p>
              <a:endParaRPr lang="zh-CN" altLang="en-US"/>
            </a:p>
          </p:txBody>
        </p:sp>
        <p:sp>
          <p:nvSpPr>
            <p:cNvPr id="49" name="Freeform 104"/>
            <p:cNvSpPr/>
            <p:nvPr>
              <p:custDataLst>
                <p:tags r:id="rId10"/>
              </p:custDataLst>
            </p:nvPr>
          </p:nvSpPr>
          <p:spPr bwMode="auto">
            <a:xfrm>
              <a:off x="3109913" y="3232150"/>
              <a:ext cx="3205162" cy="1046163"/>
            </a:xfrm>
            <a:custGeom>
              <a:avLst/>
              <a:gdLst>
                <a:gd name="T0" fmla="*/ 2147483646 w 2019"/>
                <a:gd name="T1" fmla="*/ 0 h 659"/>
                <a:gd name="T2" fmla="*/ 0 w 2019"/>
                <a:gd name="T3" fmla="*/ 2147483646 h 659"/>
                <a:gd name="T4" fmla="*/ 2147483646 w 2019"/>
                <a:gd name="T5" fmla="*/ 2147483646 h 659"/>
                <a:gd name="T6" fmla="*/ 2147483646 w 2019"/>
                <a:gd name="T7" fmla="*/ 2147483646 h 659"/>
                <a:gd name="T8" fmla="*/ 2147483646 w 2019"/>
                <a:gd name="T9" fmla="*/ 0 h 6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19" h="659">
                  <a:moveTo>
                    <a:pt x="2019" y="0"/>
                  </a:moveTo>
                  <a:lnTo>
                    <a:pt x="0" y="598"/>
                  </a:lnTo>
                  <a:lnTo>
                    <a:pt x="5" y="659"/>
                  </a:lnTo>
                  <a:lnTo>
                    <a:pt x="2019" y="66"/>
                  </a:lnTo>
                  <a:lnTo>
                    <a:pt x="201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ormAutofit/>
            </a:bodyPr>
            <a:lstStyle/>
            <a:p>
              <a:endParaRPr lang="zh-CN" altLang="en-US"/>
            </a:p>
          </p:txBody>
        </p:sp>
        <p:sp>
          <p:nvSpPr>
            <p:cNvPr id="50" name="Freeform 123"/>
            <p:cNvSpPr/>
            <p:nvPr>
              <p:custDataLst>
                <p:tags r:id="rId11"/>
              </p:custDataLst>
            </p:nvPr>
          </p:nvSpPr>
          <p:spPr bwMode="auto">
            <a:xfrm>
              <a:off x="3987800" y="1466850"/>
              <a:ext cx="1481138" cy="804863"/>
            </a:xfrm>
            <a:custGeom>
              <a:avLst/>
              <a:gdLst>
                <a:gd name="T0" fmla="*/ 928 w 933"/>
                <a:gd name="T1" fmla="*/ 233 h 507"/>
                <a:gd name="T2" fmla="*/ 91 w 933"/>
                <a:gd name="T3" fmla="*/ 0 h 507"/>
                <a:gd name="T4" fmla="*/ 172 w 933"/>
                <a:gd name="T5" fmla="*/ 172 h 507"/>
                <a:gd name="T6" fmla="*/ 0 w 933"/>
                <a:gd name="T7" fmla="*/ 289 h 507"/>
                <a:gd name="T8" fmla="*/ 933 w 933"/>
                <a:gd name="T9" fmla="*/ 507 h 507"/>
                <a:gd name="T10" fmla="*/ 928 w 933"/>
                <a:gd name="T11" fmla="*/ 233 h 507"/>
              </a:gdLst>
              <a:ahLst/>
              <a:cxnLst>
                <a:cxn ang="0">
                  <a:pos x="T0" y="T1"/>
                </a:cxn>
                <a:cxn ang="0">
                  <a:pos x="T2" y="T3"/>
                </a:cxn>
                <a:cxn ang="0">
                  <a:pos x="T4" y="T5"/>
                </a:cxn>
                <a:cxn ang="0">
                  <a:pos x="T6" y="T7"/>
                </a:cxn>
                <a:cxn ang="0">
                  <a:pos x="T8" y="T9"/>
                </a:cxn>
                <a:cxn ang="0">
                  <a:pos x="T10" y="T11"/>
                </a:cxn>
              </a:cxnLst>
              <a:rect l="0" t="0" r="r" b="b"/>
              <a:pathLst>
                <a:path w="933" h="507">
                  <a:moveTo>
                    <a:pt x="928" y="233"/>
                  </a:moveTo>
                  <a:lnTo>
                    <a:pt x="91" y="0"/>
                  </a:lnTo>
                  <a:lnTo>
                    <a:pt x="172" y="172"/>
                  </a:lnTo>
                  <a:lnTo>
                    <a:pt x="0" y="289"/>
                  </a:lnTo>
                  <a:lnTo>
                    <a:pt x="933" y="507"/>
                  </a:lnTo>
                  <a:lnTo>
                    <a:pt x="928" y="233"/>
                  </a:lnTo>
                  <a:close/>
                </a:path>
              </a:pathLst>
            </a:custGeom>
            <a:solidFill>
              <a:schemeClr val="accent1">
                <a:lumMod val="75000"/>
              </a:schemeClr>
            </a:solidFill>
            <a:ln>
              <a:noFill/>
            </a:ln>
          </p:spPr>
          <p:txBody>
            <a:bodyPr>
              <a:normAutofit/>
            </a:bodyPr>
            <a:lstStyle/>
            <a:p>
              <a:pPr eaLnBrk="1" hangingPunct="1">
                <a:spcBef>
                  <a:spcPts val="0"/>
                </a:spcBef>
                <a:spcAft>
                  <a:spcPts val="0"/>
                </a:spcAft>
                <a:defRPr/>
              </a:pPr>
              <a:endParaRPr lang="zh-CN" altLang="en-US">
                <a:latin typeface="Arial" panose="020B0604020202020204" pitchFamily="34" charset="0"/>
                <a:ea typeface="黑体" panose="02010609060101010101" pitchFamily="49" charset="-122"/>
              </a:endParaRPr>
            </a:p>
          </p:txBody>
        </p:sp>
        <p:sp>
          <p:nvSpPr>
            <p:cNvPr id="51" name="Freeform 124"/>
            <p:cNvSpPr/>
            <p:nvPr>
              <p:custDataLst>
                <p:tags r:id="rId12"/>
              </p:custDataLst>
            </p:nvPr>
          </p:nvSpPr>
          <p:spPr bwMode="auto">
            <a:xfrm>
              <a:off x="3987800" y="1476375"/>
              <a:ext cx="1481138" cy="804863"/>
            </a:xfrm>
            <a:custGeom>
              <a:avLst/>
              <a:gdLst>
                <a:gd name="T0" fmla="*/ 2147483646 w 933"/>
                <a:gd name="T1" fmla="*/ 2147483646 h 507"/>
                <a:gd name="T2" fmla="*/ 2147483646 w 933"/>
                <a:gd name="T3" fmla="*/ 0 h 507"/>
                <a:gd name="T4" fmla="*/ 2147483646 w 933"/>
                <a:gd name="T5" fmla="*/ 2147483646 h 507"/>
                <a:gd name="T6" fmla="*/ 0 w 933"/>
                <a:gd name="T7" fmla="*/ 2147483646 h 507"/>
                <a:gd name="T8" fmla="*/ 2147483646 w 933"/>
                <a:gd name="T9" fmla="*/ 2147483646 h 507"/>
                <a:gd name="T10" fmla="*/ 2147483646 w 933"/>
                <a:gd name="T11" fmla="*/ 2147483646 h 5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33" h="507">
                  <a:moveTo>
                    <a:pt x="928" y="233"/>
                  </a:moveTo>
                  <a:lnTo>
                    <a:pt x="91" y="0"/>
                  </a:lnTo>
                  <a:lnTo>
                    <a:pt x="172" y="172"/>
                  </a:lnTo>
                  <a:lnTo>
                    <a:pt x="0" y="289"/>
                  </a:lnTo>
                  <a:lnTo>
                    <a:pt x="933" y="507"/>
                  </a:lnTo>
                  <a:lnTo>
                    <a:pt x="928" y="23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ormAutofit/>
            </a:bodyPr>
            <a:lstStyle/>
            <a:p>
              <a:endParaRPr lang="zh-CN" altLang="en-US"/>
            </a:p>
          </p:txBody>
        </p:sp>
        <p:sp>
          <p:nvSpPr>
            <p:cNvPr id="52" name="Freeform 126"/>
            <p:cNvSpPr/>
            <p:nvPr>
              <p:custDataLst>
                <p:tags r:id="rId13"/>
              </p:custDataLst>
            </p:nvPr>
          </p:nvSpPr>
          <p:spPr bwMode="auto">
            <a:xfrm>
              <a:off x="3705225" y="1838325"/>
              <a:ext cx="1771650" cy="1231900"/>
            </a:xfrm>
            <a:custGeom>
              <a:avLst/>
              <a:gdLst>
                <a:gd name="T0" fmla="*/ 2147483646 w 1116"/>
                <a:gd name="T1" fmla="*/ 0 h 776"/>
                <a:gd name="T2" fmla="*/ 0 w 1116"/>
                <a:gd name="T3" fmla="*/ 2147483646 h 776"/>
                <a:gd name="T4" fmla="*/ 2147483646 w 1116"/>
                <a:gd name="T5" fmla="*/ 2147483646 h 776"/>
                <a:gd name="T6" fmla="*/ 2147483646 w 1116"/>
                <a:gd name="T7" fmla="*/ 2147483646 h 776"/>
                <a:gd name="T8" fmla="*/ 2147483646 w 1116"/>
                <a:gd name="T9" fmla="*/ 0 h 7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16" h="776">
                  <a:moveTo>
                    <a:pt x="1111" y="0"/>
                  </a:moveTo>
                  <a:lnTo>
                    <a:pt x="0" y="320"/>
                  </a:lnTo>
                  <a:lnTo>
                    <a:pt x="6" y="776"/>
                  </a:lnTo>
                  <a:lnTo>
                    <a:pt x="1116" y="457"/>
                  </a:lnTo>
                  <a:lnTo>
                    <a:pt x="111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ormAutofit/>
            </a:bodyPr>
            <a:lstStyle/>
            <a:p>
              <a:endParaRPr lang="zh-CN" altLang="en-US"/>
            </a:p>
          </p:txBody>
        </p:sp>
        <p:sp>
          <p:nvSpPr>
            <p:cNvPr id="53" name="Freeform 129"/>
            <p:cNvSpPr/>
            <p:nvPr>
              <p:custDataLst>
                <p:tags r:id="rId14"/>
              </p:custDataLst>
            </p:nvPr>
          </p:nvSpPr>
          <p:spPr bwMode="auto">
            <a:xfrm>
              <a:off x="3714750" y="2482850"/>
              <a:ext cx="1762125" cy="587375"/>
            </a:xfrm>
            <a:custGeom>
              <a:avLst/>
              <a:gdLst>
                <a:gd name="T0" fmla="*/ 2147483646 w 1110"/>
                <a:gd name="T1" fmla="*/ 0 h 370"/>
                <a:gd name="T2" fmla="*/ 0 w 1110"/>
                <a:gd name="T3" fmla="*/ 2147483646 h 370"/>
                <a:gd name="T4" fmla="*/ 0 w 1110"/>
                <a:gd name="T5" fmla="*/ 2147483646 h 370"/>
                <a:gd name="T6" fmla="*/ 2147483646 w 1110"/>
                <a:gd name="T7" fmla="*/ 2147483646 h 370"/>
                <a:gd name="T8" fmla="*/ 2147483646 w 1110"/>
                <a:gd name="T9" fmla="*/ 0 h 3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10" h="370">
                  <a:moveTo>
                    <a:pt x="1110" y="0"/>
                  </a:moveTo>
                  <a:lnTo>
                    <a:pt x="0" y="314"/>
                  </a:lnTo>
                  <a:lnTo>
                    <a:pt x="0" y="370"/>
                  </a:lnTo>
                  <a:lnTo>
                    <a:pt x="1110" y="51"/>
                  </a:lnTo>
                  <a:lnTo>
                    <a:pt x="11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ormAutofit/>
            </a:bodyPr>
            <a:lstStyle/>
            <a:p>
              <a:endParaRPr lang="zh-CN" altLang="en-US"/>
            </a:p>
          </p:txBody>
        </p:sp>
        <p:sp>
          <p:nvSpPr>
            <p:cNvPr id="54" name="Freeform 131"/>
            <p:cNvSpPr/>
            <p:nvPr>
              <p:custDataLst>
                <p:tags r:id="rId15"/>
              </p:custDataLst>
            </p:nvPr>
          </p:nvSpPr>
          <p:spPr bwMode="auto">
            <a:xfrm>
              <a:off x="3705225" y="3827463"/>
              <a:ext cx="1771650" cy="1231900"/>
            </a:xfrm>
            <a:custGeom>
              <a:avLst/>
              <a:gdLst>
                <a:gd name="T0" fmla="*/ 2147483646 w 1116"/>
                <a:gd name="T1" fmla="*/ 0 h 776"/>
                <a:gd name="T2" fmla="*/ 0 w 1116"/>
                <a:gd name="T3" fmla="*/ 2147483646 h 776"/>
                <a:gd name="T4" fmla="*/ 2147483646 w 1116"/>
                <a:gd name="T5" fmla="*/ 2147483646 h 776"/>
                <a:gd name="T6" fmla="*/ 2147483646 w 1116"/>
                <a:gd name="T7" fmla="*/ 2147483646 h 776"/>
                <a:gd name="T8" fmla="*/ 2147483646 w 1116"/>
                <a:gd name="T9" fmla="*/ 0 h 7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16" h="776">
                  <a:moveTo>
                    <a:pt x="1111" y="0"/>
                  </a:moveTo>
                  <a:lnTo>
                    <a:pt x="0" y="320"/>
                  </a:lnTo>
                  <a:lnTo>
                    <a:pt x="6" y="776"/>
                  </a:lnTo>
                  <a:lnTo>
                    <a:pt x="1116" y="457"/>
                  </a:lnTo>
                  <a:lnTo>
                    <a:pt x="111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ormAutofit/>
            </a:bodyPr>
            <a:lstStyle/>
            <a:p>
              <a:endParaRPr lang="zh-CN" altLang="en-US"/>
            </a:p>
          </p:txBody>
        </p:sp>
        <p:sp>
          <p:nvSpPr>
            <p:cNvPr id="55" name="Freeform 133"/>
            <p:cNvSpPr>
              <a:spLocks noEditPoints="1"/>
            </p:cNvSpPr>
            <p:nvPr>
              <p:custDataLst>
                <p:tags r:id="rId16"/>
              </p:custDataLst>
            </p:nvPr>
          </p:nvSpPr>
          <p:spPr bwMode="auto">
            <a:xfrm>
              <a:off x="3705225" y="3827463"/>
              <a:ext cx="1771650" cy="1231900"/>
            </a:xfrm>
            <a:custGeom>
              <a:avLst/>
              <a:gdLst>
                <a:gd name="T0" fmla="*/ 2147483646 w 1116"/>
                <a:gd name="T1" fmla="*/ 2147483646 h 776"/>
                <a:gd name="T2" fmla="*/ 2147483646 w 1116"/>
                <a:gd name="T3" fmla="*/ 2147483646 h 776"/>
                <a:gd name="T4" fmla="*/ 2147483646 w 1116"/>
                <a:gd name="T5" fmla="*/ 2147483646 h 776"/>
                <a:gd name="T6" fmla="*/ 2147483646 w 1116"/>
                <a:gd name="T7" fmla="*/ 2147483646 h 776"/>
                <a:gd name="T8" fmla="*/ 2147483646 w 1116"/>
                <a:gd name="T9" fmla="*/ 2147483646 h 776"/>
                <a:gd name="T10" fmla="*/ 2147483646 w 1116"/>
                <a:gd name="T11" fmla="*/ 0 h 776"/>
                <a:gd name="T12" fmla="*/ 2147483646 w 1116"/>
                <a:gd name="T13" fmla="*/ 0 h 776"/>
                <a:gd name="T14" fmla="*/ 0 w 1116"/>
                <a:gd name="T15" fmla="*/ 2147483646 h 776"/>
                <a:gd name="T16" fmla="*/ 0 w 1116"/>
                <a:gd name="T17" fmla="*/ 2147483646 h 776"/>
                <a:gd name="T18" fmla="*/ 0 w 1116"/>
                <a:gd name="T19" fmla="*/ 2147483646 h 776"/>
                <a:gd name="T20" fmla="*/ 2147483646 w 1116"/>
                <a:gd name="T21" fmla="*/ 2147483646 h 776"/>
                <a:gd name="T22" fmla="*/ 2147483646 w 1116"/>
                <a:gd name="T23" fmla="*/ 0 h 7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16" h="776">
                  <a:moveTo>
                    <a:pt x="1116" y="406"/>
                  </a:moveTo>
                  <a:lnTo>
                    <a:pt x="6" y="720"/>
                  </a:lnTo>
                  <a:lnTo>
                    <a:pt x="6" y="776"/>
                  </a:lnTo>
                  <a:lnTo>
                    <a:pt x="1116" y="457"/>
                  </a:lnTo>
                  <a:lnTo>
                    <a:pt x="1116" y="406"/>
                  </a:lnTo>
                  <a:moveTo>
                    <a:pt x="1111" y="0"/>
                  </a:moveTo>
                  <a:lnTo>
                    <a:pt x="1111" y="0"/>
                  </a:lnTo>
                  <a:lnTo>
                    <a:pt x="0" y="320"/>
                  </a:lnTo>
                  <a:lnTo>
                    <a:pt x="0" y="345"/>
                  </a:lnTo>
                  <a:lnTo>
                    <a:pt x="0" y="370"/>
                  </a:lnTo>
                  <a:lnTo>
                    <a:pt x="1111" y="51"/>
                  </a:lnTo>
                  <a:lnTo>
                    <a:pt x="111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ormAutofit/>
            </a:bodyPr>
            <a:lstStyle/>
            <a:p>
              <a:endParaRPr lang="zh-CN" altLang="en-US"/>
            </a:p>
          </p:txBody>
        </p:sp>
        <p:sp>
          <p:nvSpPr>
            <p:cNvPr id="56" name="任意多边形 163"/>
            <p:cNvSpPr/>
            <p:nvPr>
              <p:custDataLst>
                <p:tags r:id="rId17"/>
              </p:custDataLst>
            </p:nvPr>
          </p:nvSpPr>
          <p:spPr bwMode="auto">
            <a:xfrm rot="-942146">
              <a:off x="2951163" y="3073400"/>
              <a:ext cx="3522662" cy="742950"/>
            </a:xfrm>
            <a:custGeom>
              <a:avLst/>
              <a:gdLst>
                <a:gd name="T0" fmla="*/ 3525205 w 3521391"/>
                <a:gd name="T1" fmla="*/ 0 h 741516"/>
                <a:gd name="T2" fmla="*/ 3363490 w 3521391"/>
                <a:gd name="T3" fmla="*/ 603200 h 741516"/>
                <a:gd name="T4" fmla="*/ 3364682 w 3521391"/>
                <a:gd name="T5" fmla="*/ 603182 h 741516"/>
                <a:gd name="T6" fmla="*/ 3336294 w 3521391"/>
                <a:gd name="T7" fmla="*/ 704633 h 741516"/>
                <a:gd name="T8" fmla="*/ 0 w 3521391"/>
                <a:gd name="T9" fmla="*/ 745827 h 741516"/>
                <a:gd name="T10" fmla="*/ 3717 w 3521391"/>
                <a:gd name="T11" fmla="*/ 726637 h 741516"/>
                <a:gd name="T12" fmla="*/ 25216 w 3521391"/>
                <a:gd name="T13" fmla="*/ 649807 h 741516"/>
                <a:gd name="T14" fmla="*/ 25741 w 3521391"/>
                <a:gd name="T15" fmla="*/ 649800 h 741516"/>
                <a:gd name="T16" fmla="*/ 37710 w 3521391"/>
                <a:gd name="T17" fmla="*/ 605162 h 741516"/>
                <a:gd name="T18" fmla="*/ 195106 w 3521391"/>
                <a:gd name="T19" fmla="*/ 42644 h 741516"/>
                <a:gd name="T20" fmla="*/ 3525158 w 3521391"/>
                <a:gd name="T21" fmla="*/ 0 h 741516"/>
                <a:gd name="T22" fmla="*/ 3525204 w 3521391"/>
                <a:gd name="T23" fmla="*/ 0 h 7415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21391"/>
                <a:gd name="T37" fmla="*/ 0 h 741516"/>
                <a:gd name="T38" fmla="*/ 3521391 w 3521391"/>
                <a:gd name="T39" fmla="*/ 741516 h 7415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21391" h="741516">
                  <a:moveTo>
                    <a:pt x="3521391" y="0"/>
                  </a:moveTo>
                  <a:lnTo>
                    <a:pt x="3359850" y="599714"/>
                  </a:lnTo>
                  <a:lnTo>
                    <a:pt x="3361041" y="599696"/>
                  </a:lnTo>
                  <a:lnTo>
                    <a:pt x="3332684" y="700561"/>
                  </a:lnTo>
                  <a:lnTo>
                    <a:pt x="0" y="741516"/>
                  </a:lnTo>
                  <a:lnTo>
                    <a:pt x="3714" y="722437"/>
                  </a:lnTo>
                  <a:lnTo>
                    <a:pt x="25189" y="646052"/>
                  </a:lnTo>
                  <a:lnTo>
                    <a:pt x="25714" y="646045"/>
                  </a:lnTo>
                  <a:lnTo>
                    <a:pt x="37668" y="601664"/>
                  </a:lnTo>
                  <a:lnTo>
                    <a:pt x="194896" y="42398"/>
                  </a:lnTo>
                  <a:lnTo>
                    <a:pt x="3521344" y="0"/>
                  </a:lnTo>
                  <a:lnTo>
                    <a:pt x="3521390" y="0"/>
                  </a:lnTo>
                  <a:lnTo>
                    <a:pt x="3521391" y="0"/>
                  </a:lnTo>
                  <a:close/>
                </a:path>
              </a:pathLst>
            </a:custGeom>
            <a:solidFill>
              <a:schemeClr val="accent1"/>
            </a:solidFill>
            <a:ln>
              <a:noFill/>
            </a:ln>
          </p:spPr>
          <p:txBody>
            <a:bodyPr lIns="0" tIns="0" rIns="0" bIns="0" anchor="ctr">
              <a:normAutofit/>
            </a:bodyPr>
            <a:lstStyle>
              <a:lvl1pPr>
                <a:defRPr>
                  <a:solidFill>
                    <a:schemeClr val="tx1"/>
                  </a:solidFill>
                  <a:latin typeface="Calibri" panose="020F0502020204030204" pitchFamily="34" charset="0"/>
                  <a:ea typeface="幼圆" pitchFamily="49" charset="-122"/>
                </a:defRPr>
              </a:lvl1pPr>
              <a:lvl2pPr marL="742950" indent="-285750">
                <a:defRPr>
                  <a:solidFill>
                    <a:schemeClr val="tx1"/>
                  </a:solidFill>
                  <a:latin typeface="Calibri" panose="020F0502020204030204" pitchFamily="34" charset="0"/>
                  <a:ea typeface="幼圆" pitchFamily="49" charset="-122"/>
                </a:defRPr>
              </a:lvl2pPr>
              <a:lvl3pPr marL="1143000" indent="-228600">
                <a:defRPr>
                  <a:solidFill>
                    <a:schemeClr val="tx1"/>
                  </a:solidFill>
                  <a:latin typeface="Calibri" panose="020F0502020204030204" pitchFamily="34" charset="0"/>
                  <a:ea typeface="幼圆" pitchFamily="49" charset="-122"/>
                </a:defRPr>
              </a:lvl3pPr>
              <a:lvl4pPr marL="1600200" indent="-228600">
                <a:defRPr>
                  <a:solidFill>
                    <a:schemeClr val="tx1"/>
                  </a:solidFill>
                  <a:latin typeface="Calibri" panose="020F0502020204030204" pitchFamily="34" charset="0"/>
                  <a:ea typeface="幼圆" pitchFamily="49" charset="-122"/>
                </a:defRPr>
              </a:lvl4pPr>
              <a:lvl5pPr marL="2057400" indent="-228600">
                <a:defRPr>
                  <a:solidFill>
                    <a:schemeClr val="tx1"/>
                  </a:solidFill>
                  <a:latin typeface="Calibri" panose="020F0502020204030204" pitchFamily="34" charset="0"/>
                  <a:ea typeface="幼圆" pitchFamily="49"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幼圆" pitchFamily="49"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幼圆" pitchFamily="49"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幼圆" pitchFamily="49"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幼圆" pitchFamily="49" charset="-122"/>
                </a:defRPr>
              </a:lvl9pPr>
            </a:lstStyle>
            <a:p>
              <a:pPr algn="ctr" eaLnBrk="1" hangingPunct="1"/>
              <a:endParaRPr lang="zh-CN" altLang="en-US" sz="4400" dirty="0">
                <a:solidFill>
                  <a:srgbClr val="FFFFFF"/>
                </a:solidFill>
                <a:latin typeface="+mj-lt"/>
                <a:ea typeface="+mj-ea"/>
                <a:cs typeface="+mj-cs"/>
              </a:endParaRPr>
            </a:p>
          </p:txBody>
        </p:sp>
        <p:sp>
          <p:nvSpPr>
            <p:cNvPr id="57" name="任意多边形 167"/>
            <p:cNvSpPr/>
            <p:nvPr>
              <p:custDataLst>
                <p:tags r:id="rId18"/>
              </p:custDataLst>
            </p:nvPr>
          </p:nvSpPr>
          <p:spPr bwMode="auto">
            <a:xfrm rot="-878033">
              <a:off x="3587750" y="2079625"/>
              <a:ext cx="2008188" cy="749300"/>
            </a:xfrm>
            <a:custGeom>
              <a:avLst/>
              <a:gdLst>
                <a:gd name="T0" fmla="*/ 2007542 w 2008511"/>
                <a:gd name="T1" fmla="*/ 0 h 748757"/>
                <a:gd name="T2" fmla="*/ 1832018 w 2008511"/>
                <a:gd name="T3" fmla="*/ 705491 h 748757"/>
                <a:gd name="T4" fmla="*/ 0 w 2008511"/>
                <a:gd name="T5" fmla="*/ 750387 h 748757"/>
                <a:gd name="T6" fmla="*/ 173588 w 2008511"/>
                <a:gd name="T7" fmla="*/ 46033 h 748757"/>
                <a:gd name="T8" fmla="*/ 0 60000 65536"/>
                <a:gd name="T9" fmla="*/ 0 60000 65536"/>
                <a:gd name="T10" fmla="*/ 0 60000 65536"/>
                <a:gd name="T11" fmla="*/ 0 60000 65536"/>
                <a:gd name="T12" fmla="*/ 0 w 2008511"/>
                <a:gd name="T13" fmla="*/ 0 h 748757"/>
                <a:gd name="T14" fmla="*/ 2008511 w 2008511"/>
                <a:gd name="T15" fmla="*/ 748757 h 748757"/>
              </a:gdLst>
              <a:ahLst/>
              <a:cxnLst>
                <a:cxn ang="T8">
                  <a:pos x="T0" y="T1"/>
                </a:cxn>
                <a:cxn ang="T9">
                  <a:pos x="T2" y="T3"/>
                </a:cxn>
                <a:cxn ang="T10">
                  <a:pos x="T4" y="T5"/>
                </a:cxn>
                <a:cxn ang="T11">
                  <a:pos x="T6" y="T7"/>
                </a:cxn>
              </a:cxnLst>
              <a:rect l="T12" t="T13" r="T14" b="T15"/>
              <a:pathLst>
                <a:path w="2008511" h="748757">
                  <a:moveTo>
                    <a:pt x="2008511" y="0"/>
                  </a:moveTo>
                  <a:lnTo>
                    <a:pt x="1832903" y="703958"/>
                  </a:lnTo>
                  <a:lnTo>
                    <a:pt x="0" y="748757"/>
                  </a:lnTo>
                  <a:lnTo>
                    <a:pt x="173672" y="45934"/>
                  </a:lnTo>
                  <a:lnTo>
                    <a:pt x="2008511" y="0"/>
                  </a:lnTo>
                  <a:close/>
                </a:path>
              </a:pathLst>
            </a:custGeom>
            <a:solidFill>
              <a:schemeClr val="accent1"/>
            </a:solidFill>
            <a:ln>
              <a:noFill/>
            </a:ln>
          </p:spPr>
          <p:txBody>
            <a:bodyPr lIns="0" tIns="0" rIns="0" bIns="0" anchor="ctr">
              <a:normAutofit/>
            </a:bodyPr>
            <a:lstStyle>
              <a:lvl1pPr>
                <a:defRPr>
                  <a:solidFill>
                    <a:schemeClr val="tx1"/>
                  </a:solidFill>
                  <a:latin typeface="Calibri" panose="020F0502020204030204" pitchFamily="34" charset="0"/>
                  <a:ea typeface="幼圆" pitchFamily="49" charset="-122"/>
                </a:defRPr>
              </a:lvl1pPr>
              <a:lvl2pPr marL="742950" indent="-285750">
                <a:defRPr>
                  <a:solidFill>
                    <a:schemeClr val="tx1"/>
                  </a:solidFill>
                  <a:latin typeface="Calibri" panose="020F0502020204030204" pitchFamily="34" charset="0"/>
                  <a:ea typeface="幼圆" pitchFamily="49" charset="-122"/>
                </a:defRPr>
              </a:lvl2pPr>
              <a:lvl3pPr marL="1143000" indent="-228600">
                <a:defRPr>
                  <a:solidFill>
                    <a:schemeClr val="tx1"/>
                  </a:solidFill>
                  <a:latin typeface="Calibri" panose="020F0502020204030204" pitchFamily="34" charset="0"/>
                  <a:ea typeface="幼圆" pitchFamily="49" charset="-122"/>
                </a:defRPr>
              </a:lvl3pPr>
              <a:lvl4pPr marL="1600200" indent="-228600">
                <a:defRPr>
                  <a:solidFill>
                    <a:schemeClr val="tx1"/>
                  </a:solidFill>
                  <a:latin typeface="Calibri" panose="020F0502020204030204" pitchFamily="34" charset="0"/>
                  <a:ea typeface="幼圆" pitchFamily="49" charset="-122"/>
                </a:defRPr>
              </a:lvl4pPr>
              <a:lvl5pPr marL="2057400" indent="-228600">
                <a:defRPr>
                  <a:solidFill>
                    <a:schemeClr val="tx1"/>
                  </a:solidFill>
                  <a:latin typeface="Calibri" panose="020F0502020204030204" pitchFamily="34" charset="0"/>
                  <a:ea typeface="幼圆" pitchFamily="49"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幼圆" pitchFamily="49"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幼圆" pitchFamily="49"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幼圆" pitchFamily="49"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幼圆" pitchFamily="49" charset="-122"/>
                </a:defRPr>
              </a:lvl9pPr>
            </a:lstStyle>
            <a:p>
              <a:pPr algn="ctr" eaLnBrk="1" hangingPunct="1"/>
              <a:endParaRPr lang="zh-CN" altLang="en-US" sz="2400">
                <a:solidFill>
                  <a:srgbClr val="FFFFFF"/>
                </a:solidFill>
                <a:latin typeface="Arial" panose="020B0604020202020204" pitchFamily="34" charset="0"/>
                <a:ea typeface="黑体" panose="02010609060101010101" pitchFamily="49" charset="-122"/>
              </a:endParaRPr>
            </a:p>
          </p:txBody>
        </p:sp>
        <p:sp>
          <p:nvSpPr>
            <p:cNvPr id="58" name="任意多边形 171"/>
            <p:cNvSpPr/>
            <p:nvPr>
              <p:custDataLst>
                <p:tags r:id="rId19"/>
              </p:custDataLst>
            </p:nvPr>
          </p:nvSpPr>
          <p:spPr bwMode="auto">
            <a:xfrm rot="-750403">
              <a:off x="3614738" y="4032250"/>
              <a:ext cx="1979612" cy="822325"/>
            </a:xfrm>
            <a:custGeom>
              <a:avLst/>
              <a:gdLst>
                <a:gd name="T0" fmla="*/ 1980168 w 1979334"/>
                <a:gd name="T1" fmla="*/ 0 h 822792"/>
                <a:gd name="T2" fmla="*/ 1830747 w 1979334"/>
                <a:gd name="T3" fmla="*/ 708782 h 822792"/>
                <a:gd name="T4" fmla="*/ 0 w 1979334"/>
                <a:gd name="T5" fmla="*/ 821392 h 822792"/>
                <a:gd name="T6" fmla="*/ 147528 w 1979334"/>
                <a:gd name="T7" fmla="*/ 113812 h 822792"/>
                <a:gd name="T8" fmla="*/ 0 60000 65536"/>
                <a:gd name="T9" fmla="*/ 0 60000 65536"/>
                <a:gd name="T10" fmla="*/ 0 60000 65536"/>
                <a:gd name="T11" fmla="*/ 0 60000 65536"/>
                <a:gd name="T12" fmla="*/ 0 w 1979334"/>
                <a:gd name="T13" fmla="*/ 0 h 822792"/>
                <a:gd name="T14" fmla="*/ 1979334 w 1979334"/>
                <a:gd name="T15" fmla="*/ 822792 h 822792"/>
              </a:gdLst>
              <a:ahLst/>
              <a:cxnLst>
                <a:cxn ang="T8">
                  <a:pos x="T0" y="T1"/>
                </a:cxn>
                <a:cxn ang="T9">
                  <a:pos x="T2" y="T3"/>
                </a:cxn>
                <a:cxn ang="T10">
                  <a:pos x="T4" y="T5"/>
                </a:cxn>
                <a:cxn ang="T11">
                  <a:pos x="T6" y="T7"/>
                </a:cxn>
              </a:cxnLst>
              <a:rect l="T12" t="T13" r="T14" b="T15"/>
              <a:pathLst>
                <a:path w="1979334" h="822792">
                  <a:moveTo>
                    <a:pt x="1979334" y="0"/>
                  </a:moveTo>
                  <a:lnTo>
                    <a:pt x="1829976" y="709991"/>
                  </a:lnTo>
                  <a:lnTo>
                    <a:pt x="0" y="822792"/>
                  </a:lnTo>
                  <a:lnTo>
                    <a:pt x="147465" y="114007"/>
                  </a:lnTo>
                  <a:lnTo>
                    <a:pt x="1979334" y="0"/>
                  </a:lnTo>
                  <a:close/>
                </a:path>
              </a:pathLst>
            </a:custGeom>
            <a:solidFill>
              <a:schemeClr val="accent1"/>
            </a:solidFill>
            <a:ln>
              <a:noFill/>
            </a:ln>
          </p:spPr>
          <p:txBody>
            <a:bodyPr lIns="0" tIns="0" rIns="0" bIns="0" anchor="ctr">
              <a:normAutofit/>
            </a:bodyPr>
            <a:lstStyle>
              <a:lvl1pPr>
                <a:defRPr>
                  <a:solidFill>
                    <a:schemeClr val="tx1"/>
                  </a:solidFill>
                  <a:latin typeface="Calibri" panose="020F0502020204030204" pitchFamily="34" charset="0"/>
                  <a:ea typeface="幼圆" pitchFamily="49" charset="-122"/>
                </a:defRPr>
              </a:lvl1pPr>
              <a:lvl2pPr marL="742950" indent="-285750">
                <a:defRPr>
                  <a:solidFill>
                    <a:schemeClr val="tx1"/>
                  </a:solidFill>
                  <a:latin typeface="Calibri" panose="020F0502020204030204" pitchFamily="34" charset="0"/>
                  <a:ea typeface="幼圆" pitchFamily="49" charset="-122"/>
                </a:defRPr>
              </a:lvl2pPr>
              <a:lvl3pPr marL="1143000" indent="-228600">
                <a:defRPr>
                  <a:solidFill>
                    <a:schemeClr val="tx1"/>
                  </a:solidFill>
                  <a:latin typeface="Calibri" panose="020F0502020204030204" pitchFamily="34" charset="0"/>
                  <a:ea typeface="幼圆" pitchFamily="49" charset="-122"/>
                </a:defRPr>
              </a:lvl3pPr>
              <a:lvl4pPr marL="1600200" indent="-228600">
                <a:defRPr>
                  <a:solidFill>
                    <a:schemeClr val="tx1"/>
                  </a:solidFill>
                  <a:latin typeface="Calibri" panose="020F0502020204030204" pitchFamily="34" charset="0"/>
                  <a:ea typeface="幼圆" pitchFamily="49" charset="-122"/>
                </a:defRPr>
              </a:lvl4pPr>
              <a:lvl5pPr marL="2057400" indent="-228600">
                <a:defRPr>
                  <a:solidFill>
                    <a:schemeClr val="tx1"/>
                  </a:solidFill>
                  <a:latin typeface="Calibri" panose="020F0502020204030204" pitchFamily="34" charset="0"/>
                  <a:ea typeface="幼圆" pitchFamily="49"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幼圆" pitchFamily="49"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幼圆" pitchFamily="49"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幼圆" pitchFamily="49"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幼圆" pitchFamily="49" charset="-122"/>
                </a:defRPr>
              </a:lvl9pPr>
            </a:lstStyle>
            <a:p>
              <a:pPr algn="ctr" eaLnBrk="1" hangingPunct="1"/>
              <a:endParaRPr lang="zh-CN" altLang="en-US" dirty="0">
                <a:solidFill>
                  <a:srgbClr val="FFFFFF"/>
                </a:solidFill>
                <a:latin typeface="Arial" panose="020B0604020202020204" pitchFamily="34" charset="0"/>
                <a:ea typeface="黑体" panose="02010609060101010101" pitchFamily="49" charset="-122"/>
              </a:endParaRPr>
            </a:p>
          </p:txBody>
        </p:sp>
      </p:grpSp>
      <p:sp>
        <p:nvSpPr>
          <p:cNvPr id="2" name="Title 1"/>
          <p:cNvSpPr>
            <a:spLocks noGrp="1"/>
          </p:cNvSpPr>
          <p:nvPr>
            <p:ph type="title" hasCustomPrompt="1"/>
          </p:nvPr>
        </p:nvSpPr>
        <p:spPr>
          <a:xfrm rot="20606770">
            <a:off x="3812082" y="3015791"/>
            <a:ext cx="4524905" cy="936773"/>
          </a:xfrm>
        </p:spPr>
        <p:txBody>
          <a:bodyPr>
            <a:normAutofit/>
          </a:bodyPr>
          <a:lstStyle>
            <a:lvl1pPr algn="ctr">
              <a:defRPr sz="5400">
                <a:solidFill>
                  <a:schemeClr val="bg1"/>
                </a:solidFill>
              </a:defRPr>
            </a:lvl1pPr>
          </a:lstStyle>
          <a:p>
            <a:r>
              <a:rPr lang="zh-CN" altLang="en-US" dirty="0" smtClean="0"/>
              <a:t>编辑标题</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10514012" cy="840658"/>
          </a:xfrm>
        </p:spPr>
        <p:txBody>
          <a:bodyPr anchor="ctr" anchorCtr="0">
            <a:normAutofit/>
          </a:bodyPr>
          <a:lstStyle>
            <a:lvl1pPr>
              <a:defRPr sz="36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838200" y="1431981"/>
            <a:ext cx="4550053" cy="479024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046839" y="1652410"/>
            <a:ext cx="5306961" cy="4349387"/>
          </a:xfrm>
        </p:spPr>
        <p:txBody>
          <a:bodyPr>
            <a:normAutofit/>
          </a:bodyPr>
          <a:lstStyle>
            <a:lvl1pPr marL="0" indent="0">
              <a:buNone/>
              <a:defRPr sz="20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smtClean="0"/>
              <a:t>单击此处编辑母版文本样式</a:t>
            </a:r>
            <a:endParaRPr lang="zh-CN" altLang="en-US" dirty="0" smtClean="0"/>
          </a:p>
        </p:txBody>
      </p:sp>
      <p:sp>
        <p:nvSpPr>
          <p:cNvPr id="5" name="Date Placeholder 4"/>
          <p:cNvSpPr>
            <a:spLocks noGrp="1"/>
          </p:cNvSpPr>
          <p:nvPr>
            <p:ph type="dt" sz="half" idx="10"/>
          </p:nvPr>
        </p:nvSpPr>
        <p:spPr/>
        <p:txBody>
          <a:bodyPr/>
          <a:lstStyle/>
          <a:p>
            <a:fld id="{C764DE79-268F-4C1A-8933-263129D2AF90}"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10303328" y="365125"/>
            <a:ext cx="1050471" cy="5811838"/>
          </a:xfrm>
        </p:spPr>
        <p:txBody>
          <a:bodyPr vert="eaVert"/>
          <a:lstStyle/>
          <a:p>
            <a:r>
              <a:rPr lang="zh-CN" altLang="en-US" dirty="0" smtClean="0"/>
              <a:t>编辑标题</a:t>
            </a:r>
            <a:endParaRPr lang="en-US" dirty="0"/>
          </a:p>
        </p:txBody>
      </p:sp>
      <p:sp>
        <p:nvSpPr>
          <p:cNvPr id="3" name="Vertical Text Placeholder 2"/>
          <p:cNvSpPr>
            <a:spLocks noGrp="1"/>
          </p:cNvSpPr>
          <p:nvPr>
            <p:ph type="body" orient="vert" idx="1"/>
          </p:nvPr>
        </p:nvSpPr>
        <p:spPr>
          <a:xfrm>
            <a:off x="838199" y="365125"/>
            <a:ext cx="9358993" cy="5811838"/>
          </a:xfrm>
        </p:spPr>
        <p:txBody>
          <a:bodyPr vert="eaVert"/>
          <a:lstStyle>
            <a:lvl1pPr marL="342900" indent="-342900">
              <a:buFont typeface="Arial" panose="020B0604020202020204" pitchFamily="34" charset="0"/>
              <a:buChar char="•"/>
              <a:defRPr/>
            </a:lvl1pPr>
            <a:lvl2pPr marL="800100" indent="-342900">
              <a:buFont typeface="Arial" panose="020B0604020202020204" pitchFamily="34" charset="0"/>
              <a:buChar char="•"/>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20.xml"/><Relationship Id="rId12" Type="http://schemas.openxmlformats.org/officeDocument/2006/relationships/tags" Target="../tags/tag19.xml"/><Relationship Id="rId11" Type="http://schemas.openxmlformats.org/officeDocument/2006/relationships/image" Target="../media/image3.png"/><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11">
            <a:extLst>
              <a:ext uri="{28A0092B-C50C-407E-A947-70E740481C1C}">
                <a14:useLocalDpi xmlns:a14="http://schemas.microsoft.com/office/drawing/2010/main" val="0"/>
              </a:ext>
            </a:extLst>
          </a:blip>
          <a:srcRect l="2941" t="1849" r="399"/>
          <a:stretch>
            <a:fillRect/>
          </a:stretch>
        </p:blipFill>
        <p:spPr>
          <a:xfrm flipH="1">
            <a:off x="269968" y="9425"/>
            <a:ext cx="11922032" cy="6857284"/>
          </a:xfrm>
          <a:prstGeom prst="rect">
            <a:avLst/>
          </a:prstGeom>
        </p:spPr>
      </p:pic>
      <p:sp>
        <p:nvSpPr>
          <p:cNvPr id="8" name="矩形 7"/>
          <p:cNvSpPr/>
          <p:nvPr/>
        </p:nvSpPr>
        <p:spPr>
          <a:xfrm>
            <a:off x="0" y="718"/>
            <a:ext cx="12192000" cy="6865993"/>
          </a:xfrm>
          <a:prstGeom prst="rect">
            <a:avLst/>
          </a:prstGeom>
          <a:solidFill>
            <a:srgbClr val="FFFFFF">
              <a:alpha val="9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sz="1800" baseline="0">
              <a:latin typeface="Arial" panose="020B0604020202020204" pitchFamily="34" charset="0"/>
              <a:ea typeface="黑体" panose="02010609060101010101" pitchFamily="49" charset="-122"/>
            </a:endParaRPr>
          </a:p>
        </p:txBody>
      </p:sp>
      <p:sp>
        <p:nvSpPr>
          <p:cNvPr id="2" name="Title Placeholder 1"/>
          <p:cNvSpPr>
            <a:spLocks noGrp="1"/>
          </p:cNvSpPr>
          <p:nvPr>
            <p:ph type="title"/>
            <p:custDataLst>
              <p:tags r:id="rId12"/>
            </p:custDataLst>
          </p:nvPr>
        </p:nvSpPr>
        <p:spPr>
          <a:xfrm>
            <a:off x="838200" y="365126"/>
            <a:ext cx="10515600" cy="770754"/>
          </a:xfrm>
          <a:prstGeom prst="rect">
            <a:avLst/>
          </a:prstGeom>
        </p:spPr>
        <p:txBody>
          <a:bodyPr vert="horz" lIns="91440" tIns="45720" rIns="91440" bIns="45720" rtlCol="0" anchor="ctr">
            <a:normAutofit/>
          </a:bodyPr>
          <a:lstStyle/>
          <a:p>
            <a:r>
              <a:rPr lang="zh-CN" altLang="en-US" dirty="0" smtClean="0"/>
              <a:t>单击此处编辑母版标题样式</a:t>
            </a:r>
            <a:endParaRPr lang="en-US" dirty="0"/>
          </a:p>
        </p:txBody>
      </p:sp>
      <p:sp>
        <p:nvSpPr>
          <p:cNvPr id="3" name="Text Placeholder 2"/>
          <p:cNvSpPr>
            <a:spLocks noGrp="1"/>
          </p:cNvSpPr>
          <p:nvPr>
            <p:ph type="body" idx="1"/>
            <p:custDataLst>
              <p:tags r:id="rId13"/>
            </p:custDataLst>
          </p:nvPr>
        </p:nvSpPr>
        <p:spPr>
          <a:xfrm>
            <a:off x="838200" y="1257299"/>
            <a:ext cx="10515600" cy="4944155"/>
          </a:xfrm>
          <a:prstGeom prst="rect">
            <a:avLst/>
          </a:prstGeom>
        </p:spPr>
        <p:txBody>
          <a:bodyPr vert="horz" lIns="91440" tIns="45720" rIns="91440" bIns="45720" rtlCol="0">
            <a:normAutofit/>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a:defRPr sz="1800">
                <a:solidFill>
                  <a:schemeClr val="tx1">
                    <a:tint val="75000"/>
                  </a:schemeClr>
                </a:solidFill>
              </a:defRPr>
            </a:lvl1pPr>
          </a:lstStyle>
          <a:p>
            <a:fld id="{C764DE79-268F-4C1A-8933-263129D2AF90}" type="datetimeFigureOut">
              <a:rPr lang="en-US" smtClean="0"/>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8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Autofit/>
          </a:bodyPr>
          <a:lstStyle>
            <a:lvl1pPr algn="r">
              <a:defRPr sz="1800">
                <a:solidFill>
                  <a:schemeClr val="tx1">
                    <a:tint val="75000"/>
                  </a:schemeClr>
                </a:solidFill>
              </a:defRPr>
            </a:lvl1pPr>
          </a:lstStyle>
          <a:p>
            <a:fld id="{48F63A3B-78C7-47BE-AE5E-E10140E04643}" type="slidenum">
              <a:rPr lang="en-US" smtClean="0"/>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3600" b="1" kern="1200">
          <a:solidFill>
            <a:schemeClr val="accent1">
              <a:lumMod val="75000"/>
            </a:schemeClr>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accent1">
              <a:lumMod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23.xml"/><Relationship Id="rId3" Type="http://schemas.openxmlformats.org/officeDocument/2006/relationships/image" Target="../media/image4.png"/><Relationship Id="rId2" Type="http://schemas.openxmlformats.org/officeDocument/2006/relationships/tags" Target="../tags/tag22.xml"/><Relationship Id="rId1" Type="http://schemas.openxmlformats.org/officeDocument/2006/relationships/tags" Target="../tags/tag21.xml"/></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8.xml"/><Relationship Id="rId2" Type="http://schemas.openxmlformats.org/officeDocument/2006/relationships/tags" Target="../tags/tag51.xml"/><Relationship Id="rId1" Type="http://schemas.openxmlformats.org/officeDocument/2006/relationships/image" Target="../media/image10.jpeg"/></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2.xml"/><Relationship Id="rId3" Type="http://schemas.openxmlformats.org/officeDocument/2006/relationships/tags" Target="../tags/tag53.xml"/><Relationship Id="rId2" Type="http://schemas.openxmlformats.org/officeDocument/2006/relationships/image" Target="../media/image11.jpeg"/><Relationship Id="rId1" Type="http://schemas.openxmlformats.org/officeDocument/2006/relationships/tags" Target="../tags/tag52.xml"/></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6.xml"/><Relationship Id="rId2" Type="http://schemas.openxmlformats.org/officeDocument/2006/relationships/tags" Target="../tags/tag55.xml"/><Relationship Id="rId1" Type="http://schemas.openxmlformats.org/officeDocument/2006/relationships/tags" Target="../tags/tag54.xml"/></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2.xml"/><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4.xml"/><Relationship Id="rId4" Type="http://schemas.openxmlformats.org/officeDocument/2006/relationships/tags" Target="../tags/tag29.xml"/><Relationship Id="rId3" Type="http://schemas.openxmlformats.org/officeDocument/2006/relationships/image" Target="../media/image5.jpeg"/><Relationship Id="rId2" Type="http://schemas.openxmlformats.org/officeDocument/2006/relationships/tags" Target="../tags/tag28.xml"/><Relationship Id="rId1" Type="http://schemas.openxmlformats.org/officeDocument/2006/relationships/tags" Target="../tags/tag27.xml"/></Relationships>
</file>

<file path=ppt/slides/_rels/slide4.xml.rels><?xml version="1.0" encoding="UTF-8" standalone="yes"?>
<Relationships xmlns="http://schemas.openxmlformats.org/package/2006/relationships"><Relationship Id="rId7" Type="http://schemas.openxmlformats.org/officeDocument/2006/relationships/notesSlide" Target="../notesSlides/notesSlide4.xml"/><Relationship Id="rId6" Type="http://schemas.openxmlformats.org/officeDocument/2006/relationships/slideLayout" Target="../slideLayouts/slideLayout7.xml"/><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image" Target="../media/image6.png"/><Relationship Id="rId1" Type="http://schemas.openxmlformats.org/officeDocument/2006/relationships/tags" Target="../tags/tag30.xml"/></Relationships>
</file>

<file path=ppt/slides/_rels/slide5.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7.xml"/><Relationship Id="rId4" Type="http://schemas.openxmlformats.org/officeDocument/2006/relationships/tags" Target="../tags/tag36.xml"/><Relationship Id="rId3" Type="http://schemas.openxmlformats.org/officeDocument/2006/relationships/image" Target="../media/image7.jpeg"/><Relationship Id="rId2" Type="http://schemas.openxmlformats.org/officeDocument/2006/relationships/tags" Target="../tags/tag35.xml"/><Relationship Id="rId1" Type="http://schemas.openxmlformats.org/officeDocument/2006/relationships/tags" Target="../tags/tag34.xml"/></Relationships>
</file>

<file path=ppt/slides/_rels/slide6.xml.rels><?xml version="1.0" encoding="UTF-8" standalone="yes"?>
<Relationships xmlns="http://schemas.openxmlformats.org/package/2006/relationships"><Relationship Id="rId7" Type="http://schemas.openxmlformats.org/officeDocument/2006/relationships/notesSlide" Target="../notesSlides/notesSlide6.xml"/><Relationship Id="rId6" Type="http://schemas.openxmlformats.org/officeDocument/2006/relationships/slideLayout" Target="../slideLayouts/slideLayout5.xml"/><Relationship Id="rId5" Type="http://schemas.openxmlformats.org/officeDocument/2006/relationships/tags" Target="../tags/tag41.xml"/><Relationship Id="rId4" Type="http://schemas.openxmlformats.org/officeDocument/2006/relationships/tags" Target="../tags/tag40.xml"/><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s>
</file>

<file path=ppt/slides/_rels/slide7.xml.rels><?xml version="1.0" encoding="UTF-8" standalone="yes"?>
<Relationships xmlns="http://schemas.openxmlformats.org/package/2006/relationships"><Relationship Id="rId8" Type="http://schemas.openxmlformats.org/officeDocument/2006/relationships/notesSlide" Target="../notesSlides/notesSlide7.xml"/><Relationship Id="rId7" Type="http://schemas.openxmlformats.org/officeDocument/2006/relationships/slideLayout" Target="../slideLayouts/slideLayout7.xml"/><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8.xml"/><Relationship Id="rId2" Type="http://schemas.openxmlformats.org/officeDocument/2006/relationships/tags" Target="../tags/tag48.xml"/><Relationship Id="rId1" Type="http://schemas.openxmlformats.org/officeDocument/2006/relationships/image" Target="../media/image8.png"/></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8.xml"/><Relationship Id="rId3" Type="http://schemas.openxmlformats.org/officeDocument/2006/relationships/tags" Target="../tags/tag50.xml"/><Relationship Id="rId2" Type="http://schemas.openxmlformats.org/officeDocument/2006/relationships/image" Target="../media/image9.png"/><Relationship Id="rId1" Type="http://schemas.openxmlformats.org/officeDocument/2006/relationships/tags" Target="../tags/tag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ctrTitle"/>
            <p:custDataLst>
              <p:tags r:id="rId1"/>
            </p:custDataLst>
          </p:nvPr>
        </p:nvSpPr>
        <p:spPr/>
        <p:txBody>
          <a:bodyPr/>
          <a:lstStyle/>
          <a:p>
            <a:r>
              <a:rPr lang="zh-CN" altLang="en-US" dirty="0"/>
              <a:t>美好空气   绿色建筑</a:t>
            </a:r>
            <a:endParaRPr lang="zh-CN" altLang="en-US" dirty="0"/>
          </a:p>
        </p:txBody>
      </p:sp>
      <p:sp>
        <p:nvSpPr>
          <p:cNvPr id="6" name="副标题 5"/>
          <p:cNvSpPr>
            <a:spLocks noGrp="1"/>
          </p:cNvSpPr>
          <p:nvPr>
            <p:ph type="subTitle" idx="1"/>
            <p:custDataLst>
              <p:tags r:id="rId2"/>
            </p:custDataLst>
          </p:nvPr>
        </p:nvSpPr>
        <p:spPr/>
        <p:txBody>
          <a:bodyPr/>
          <a:lstStyle/>
          <a:p>
            <a:r>
              <a:rPr lang="zh-CN" altLang="en-US" dirty="0"/>
              <a:t>Beautiful air green building </a:t>
            </a:r>
            <a:endParaRPr lang="zh-CN" altLang="en-US" dirty="0"/>
          </a:p>
        </p:txBody>
      </p:sp>
      <p:sp>
        <p:nvSpPr>
          <p:cNvPr id="2" name="文本框 1"/>
          <p:cNvSpPr txBox="1"/>
          <p:nvPr/>
        </p:nvSpPr>
        <p:spPr>
          <a:xfrm>
            <a:off x="6980555" y="6244590"/>
            <a:ext cx="4705350" cy="365760"/>
          </a:xfrm>
          <a:prstGeom prst="rect">
            <a:avLst/>
          </a:prstGeom>
          <a:noFill/>
        </p:spPr>
        <p:txBody>
          <a:bodyPr wrap="square" rtlCol="0">
            <a:spAutoFit/>
          </a:bodyPr>
          <a:p>
            <a:r>
              <a:rPr lang="en-US" altLang="zh-CN">
                <a:solidFill>
                  <a:srgbClr val="00B050"/>
                </a:solidFill>
              </a:rPr>
              <a:t>SKD/</a:t>
            </a:r>
            <a:r>
              <a:rPr lang="zh-CN" altLang="en-US">
                <a:solidFill>
                  <a:srgbClr val="00B050"/>
                </a:solidFill>
              </a:rPr>
              <a:t>世科智能 </a:t>
            </a:r>
            <a:r>
              <a:rPr lang="zh-CN" altLang="en-US">
                <a:solidFill>
                  <a:schemeClr val="accent6"/>
                </a:solidFill>
              </a:rPr>
              <a:t> </a:t>
            </a:r>
            <a:r>
              <a:rPr lang="zh-CN" altLang="en-US">
                <a:solidFill>
                  <a:srgbClr val="00B050"/>
                </a:solidFill>
              </a:rPr>
              <a:t>       美好世界，尽在掌握</a:t>
            </a:r>
            <a:endParaRPr lang="zh-CN" altLang="en-US">
              <a:solidFill>
                <a:srgbClr val="00B050"/>
              </a:solidFill>
            </a:endParaRPr>
          </a:p>
        </p:txBody>
      </p:sp>
      <p:pic>
        <p:nvPicPr>
          <p:cNvPr id="3" name="图片 2" descr="世科智能-logo-2"/>
          <p:cNvPicPr>
            <a:picLocks noChangeAspect="1"/>
          </p:cNvPicPr>
          <p:nvPr/>
        </p:nvPicPr>
        <p:blipFill>
          <a:blip r:embed="rId3"/>
          <a:stretch>
            <a:fillRect/>
          </a:stretch>
        </p:blipFill>
        <p:spPr>
          <a:xfrm>
            <a:off x="6337935" y="6106160"/>
            <a:ext cx="798830" cy="642620"/>
          </a:xfrm>
          <a:prstGeom prst="rect">
            <a:avLst/>
          </a:prstGeom>
        </p:spPr>
      </p:pic>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half" idx="2"/>
          </p:nvPr>
        </p:nvSpPr>
        <p:spPr>
          <a:xfrm>
            <a:off x="17780" y="2750185"/>
            <a:ext cx="7080250" cy="4100830"/>
          </a:xfrm>
        </p:spPr>
        <p:style>
          <a:lnRef idx="2">
            <a:schemeClr val="accent6"/>
          </a:lnRef>
          <a:fillRef idx="1">
            <a:schemeClr val="lt1"/>
          </a:fillRef>
          <a:effectRef idx="0">
            <a:schemeClr val="accent6"/>
          </a:effectRef>
          <a:fontRef idx="minor">
            <a:schemeClr val="dk1"/>
          </a:fontRef>
        </p:style>
        <p:txBody>
          <a:bodyPr>
            <a:normAutofit lnSpcReduction="10000"/>
          </a:bodyPr>
          <a:p>
            <a:r>
              <a:rPr lang="zh-CN" altLang="en-US">
                <a:solidFill>
                  <a:srgbClr val="FFC000"/>
                </a:solidFill>
              </a:rPr>
              <a:t>二氧化碳（</a:t>
            </a:r>
            <a:r>
              <a:rPr lang="en-US" altLang="zh-CN">
                <a:solidFill>
                  <a:srgbClr val="FFC000"/>
                </a:solidFill>
              </a:rPr>
              <a:t>CO2)</a:t>
            </a:r>
            <a:r>
              <a:rPr lang="zh-CN" altLang="en-US"/>
              <a:t>在室外是全球暖化的元凶之一，在室内对人体健康影响及行车安全顾虑更是不容忽视的主因之一。生活当中二氧化碳是人类无时无刻 在制造却经常被忽略的气体，21新世纪大众生活型态的改变，尤其现代人害怕噪音再加上户外空气质量不佳，人们为求隔绝噪音并享受居住空间或办公室空间空调系统带来的舒适便利，长时间将室内窗户密闭以致于室内二氧化碳浓度含量远高于室外平均值。</a:t>
            </a:r>
            <a:endParaRPr lang="zh-CN" altLang="en-US"/>
          </a:p>
          <a:p>
            <a:r>
              <a:rPr lang="zh-CN" altLang="en-US"/>
              <a:t>在现代建筑中，许多楼房过度依赖空调系统，减少开窗，却忽视了过高</a:t>
            </a:r>
            <a:r>
              <a:rPr lang="en-US" altLang="zh-CN"/>
              <a:t>CO2</a:t>
            </a:r>
            <a:r>
              <a:rPr lang="zh-CN" altLang="en-US"/>
              <a:t>浓度对人体生理的影响。（可参考如下所示）</a:t>
            </a:r>
            <a:endParaRPr lang="zh-CN" altLang="en-US"/>
          </a:p>
          <a:p>
            <a:r>
              <a:rPr lang="zh-CN" altLang="en-US"/>
              <a:t>350～450ppm：同一般室外环境</a:t>
            </a:r>
            <a:endParaRPr lang="zh-CN" altLang="en-US"/>
          </a:p>
          <a:p>
            <a:pPr fontAlgn="auto">
              <a:lnSpc>
                <a:spcPts val="1200"/>
              </a:lnSpc>
            </a:pPr>
            <a:r>
              <a:rPr lang="zh-CN" altLang="en-US"/>
              <a:t>·350～1000ppm：空气清新，呼吸顺畅。</a:t>
            </a:r>
            <a:endParaRPr lang="zh-CN" altLang="en-US"/>
          </a:p>
          <a:p>
            <a:pPr fontAlgn="auto">
              <a:lnSpc>
                <a:spcPts val="1200"/>
              </a:lnSpc>
            </a:pPr>
            <a:r>
              <a:rPr lang="zh-CN" altLang="en-US"/>
              <a:t>·1000～2000ppm：感觉空气浑浊，并开始觉得昏昏欲睡。</a:t>
            </a:r>
            <a:endParaRPr lang="zh-CN" altLang="en-US"/>
          </a:p>
          <a:p>
            <a:pPr fontAlgn="auto">
              <a:lnSpc>
                <a:spcPts val="1200"/>
              </a:lnSpc>
            </a:pPr>
            <a:r>
              <a:rPr lang="zh-CN" altLang="en-US"/>
              <a:t>·2000～5000ppm：感觉头痛、嗜睡、呆滞、注意力无法集中、</a:t>
            </a:r>
            <a:endParaRPr lang="zh-CN" altLang="en-US"/>
          </a:p>
          <a:p>
            <a:pPr fontAlgn="auto">
              <a:lnSpc>
                <a:spcPts val="1200"/>
              </a:lnSpc>
            </a:pPr>
            <a:r>
              <a:rPr lang="zh-CN" altLang="en-US"/>
              <a:t>心跳加速、轻度恶心（过高</a:t>
            </a:r>
            <a:r>
              <a:rPr lang="en-US" altLang="zh-CN"/>
              <a:t>CO2</a:t>
            </a:r>
            <a:r>
              <a:rPr lang="zh-CN" altLang="en-US"/>
              <a:t>会影响人体健康，工作效率）</a:t>
            </a:r>
            <a:endParaRPr lang="zh-CN" altLang="en-US"/>
          </a:p>
        </p:txBody>
      </p:sp>
      <p:pic>
        <p:nvPicPr>
          <p:cNvPr id="2" name="图片 1" descr="4513cb013697200041492e9f6a405d40"/>
          <p:cNvPicPr>
            <a:picLocks noChangeAspect="1"/>
          </p:cNvPicPr>
          <p:nvPr/>
        </p:nvPicPr>
        <p:blipFill>
          <a:blip r:embed="rId1"/>
          <a:stretch>
            <a:fillRect/>
          </a:stretch>
        </p:blipFill>
        <p:spPr>
          <a:xfrm>
            <a:off x="2132330" y="-12700"/>
            <a:ext cx="7923530" cy="2762250"/>
          </a:xfrm>
          <a:prstGeom prst="rect">
            <a:avLst/>
          </a:prstGeom>
        </p:spPr>
      </p:pic>
      <p:sp>
        <p:nvSpPr>
          <p:cNvPr id="3" name="文本框 2"/>
          <p:cNvSpPr txBox="1"/>
          <p:nvPr/>
        </p:nvSpPr>
        <p:spPr>
          <a:xfrm>
            <a:off x="7218045" y="2849880"/>
            <a:ext cx="4900930" cy="39319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r>
              <a:rPr lang="en-US" altLang="zh-CN">
                <a:solidFill>
                  <a:srgbClr val="FFC000"/>
                </a:solidFill>
                <a:sym typeface="+mn-ea"/>
              </a:rPr>
              <a:t>SKD-808  </a:t>
            </a:r>
            <a:r>
              <a:rPr lang="zh-CN" altLang="en-US">
                <a:solidFill>
                  <a:srgbClr val="FFC000"/>
                </a:solidFill>
                <a:sym typeface="+mn-ea"/>
              </a:rPr>
              <a:t>室内型二氧化碳变送器</a:t>
            </a:r>
            <a:endParaRPr lang="zh-CN" altLang="en-US">
              <a:solidFill>
                <a:srgbClr val="FFC000"/>
              </a:solidFill>
            </a:endParaRPr>
          </a:p>
          <a:p>
            <a:r>
              <a:rPr lang="zh-CN" altLang="en-US">
                <a:sym typeface="+mn-ea"/>
              </a:rPr>
              <a:t>SKD-80</a:t>
            </a:r>
            <a:r>
              <a:rPr lang="en-US" altLang="zh-CN">
                <a:sym typeface="+mn-ea"/>
              </a:rPr>
              <a:t>8</a:t>
            </a:r>
            <a:r>
              <a:rPr lang="zh-CN" altLang="en-US">
                <a:sym typeface="+mn-ea"/>
              </a:rPr>
              <a:t>系列室内型二氧化碳传感器/变送器用于CO2浓度检测和控制，实现监控通风系统、有效减少能源消耗，满足相关建筑通风、节能和相关标准规定，在车库或机动车维修和操作车间等建筑物内，应根据使用情况对通风系统进行启停控制，或根据CO2浓度进行自动运行控制。</a:t>
            </a:r>
            <a:endParaRPr lang="zh-CN" altLang="en-US">
              <a:sym typeface="+mn-ea"/>
            </a:endParaRPr>
          </a:p>
          <a:p>
            <a:r>
              <a:rPr lang="zh-CN" altLang="en-US">
                <a:sym typeface="+mn-ea"/>
              </a:rPr>
              <a:t>-进口高精度红外二氧化碳传感器</a:t>
            </a:r>
            <a:endParaRPr lang="zh-CN" altLang="en-US">
              <a:sym typeface="+mn-ea"/>
            </a:endParaRPr>
          </a:p>
          <a:p>
            <a:r>
              <a:rPr lang="zh-CN" altLang="en-US">
                <a:sym typeface="+mn-ea"/>
              </a:rPr>
              <a:t>-防高浓度气体冲击的自动保护功能</a:t>
            </a:r>
            <a:endParaRPr lang="zh-CN" altLang="en-US">
              <a:sym typeface="+mn-ea"/>
            </a:endParaRPr>
          </a:p>
          <a:p>
            <a:r>
              <a:rPr lang="zh-CN" altLang="en-US">
                <a:sym typeface="+mn-ea"/>
              </a:rPr>
              <a:t>--先进的电路设计，测量精度高，性能稳定可靠</a:t>
            </a:r>
            <a:endParaRPr lang="zh-CN" altLang="en-US">
              <a:sym typeface="+mn-ea"/>
            </a:endParaRPr>
          </a:p>
          <a:p>
            <a:r>
              <a:rPr lang="zh-CN" altLang="en-US">
                <a:sym typeface="+mn-ea"/>
              </a:rPr>
              <a:t>-独立的气室结构，响应快</a:t>
            </a:r>
            <a:endParaRPr lang="zh-CN" altLang="en-US">
              <a:sym typeface="+mn-ea"/>
            </a:endParaRPr>
          </a:p>
          <a:p>
            <a:r>
              <a:rPr lang="zh-CN" altLang="en-US">
                <a:sym typeface="+mn-ea"/>
              </a:rPr>
              <a:t>-传感器出厂标准校准</a:t>
            </a:r>
            <a:endParaRPr lang="zh-CN" altLang="en-US"/>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838200" y="116840"/>
            <a:ext cx="10515600" cy="429260"/>
          </a:xfrm>
        </p:spPr>
        <p:txBody>
          <a:bodyPr>
            <a:normAutofit fontScale="90000"/>
          </a:bodyPr>
          <a:p>
            <a:r>
              <a:rPr lang="en-US" altLang="zh-CN"/>
              <a:t>                         </a:t>
            </a:r>
            <a:r>
              <a:rPr lang="zh-CN" altLang="en-US">
                <a:solidFill>
                  <a:srgbClr val="00B050"/>
                </a:solidFill>
              </a:rPr>
              <a:t>建筑环境空气的治理</a:t>
            </a:r>
            <a:endParaRPr lang="zh-CN" altLang="en-US">
              <a:solidFill>
                <a:srgbClr val="00B050"/>
              </a:solidFill>
            </a:endParaRPr>
          </a:p>
        </p:txBody>
      </p:sp>
      <p:sp>
        <p:nvSpPr>
          <p:cNvPr id="10" name="内容占位符 9"/>
          <p:cNvSpPr>
            <a:spLocks noGrp="1"/>
          </p:cNvSpPr>
          <p:nvPr>
            <p:ph idx="1"/>
            <p:custDataLst>
              <p:tags r:id="rId1"/>
            </p:custDataLst>
          </p:nvPr>
        </p:nvSpPr>
        <p:spPr>
          <a:xfrm>
            <a:off x="838200" y="546735"/>
            <a:ext cx="10515600" cy="5832475"/>
          </a:xfrm>
        </p:spPr>
        <p:txBody>
          <a:bodyPr>
            <a:normAutofit/>
          </a:bodyPr>
          <a:lstStyle/>
          <a:p>
            <a:r>
              <a:rPr lang="zh-CN" altLang="en-US" dirty="0"/>
              <a:t>如之前提到的各种对环境危害的污染物，我们该怎样做到防治呢？</a:t>
            </a:r>
            <a:endParaRPr lang="zh-CN" altLang="en-US" dirty="0"/>
          </a:p>
          <a:p>
            <a:r>
              <a:rPr lang="zh-CN" altLang="en-US" dirty="0"/>
              <a:t>可以从如下几点着手：</a:t>
            </a:r>
            <a:endParaRPr lang="zh-CN" altLang="en-US" dirty="0"/>
          </a:p>
          <a:p>
            <a:r>
              <a:rPr lang="en-US" altLang="zh-CN" dirty="0"/>
              <a:t>1.</a:t>
            </a:r>
            <a:r>
              <a:rPr lang="zh-CN" altLang="en-US" dirty="0"/>
              <a:t>在房屋设计选材阶段优先考虑环保需求，设计尽量利用自然通风</a:t>
            </a:r>
            <a:r>
              <a:rPr lang="en-US" altLang="zh-CN" dirty="0"/>
              <a:t>,</a:t>
            </a:r>
            <a:r>
              <a:rPr lang="zh-CN" altLang="en-US" dirty="0"/>
              <a:t>建材家具优先先用低</a:t>
            </a:r>
            <a:r>
              <a:rPr lang="en-US" altLang="zh-CN" dirty="0"/>
              <a:t>VOC</a:t>
            </a:r>
            <a:r>
              <a:rPr lang="zh-CN" altLang="en-US" dirty="0"/>
              <a:t>低甲醛的环保产品。</a:t>
            </a:r>
            <a:endParaRPr lang="zh-CN" altLang="en-US" dirty="0"/>
          </a:p>
          <a:p>
            <a:r>
              <a:rPr lang="en-US" altLang="zh-CN" dirty="0"/>
              <a:t>2.</a:t>
            </a:r>
            <a:r>
              <a:rPr lang="zh-CN" altLang="en-US" dirty="0"/>
              <a:t>房间里多种植绿植，放置活性炭可以起到净化空气，过滤有毒有害气体作用。</a:t>
            </a:r>
            <a:endParaRPr lang="zh-CN" altLang="en-US" dirty="0"/>
          </a:p>
          <a:p>
            <a:r>
              <a:rPr lang="en-US" altLang="zh-CN" dirty="0"/>
              <a:t>3.</a:t>
            </a:r>
            <a:r>
              <a:rPr lang="zh-CN" altLang="en-US" dirty="0"/>
              <a:t>通过设置相关传感器进行实时监控，联动新风机空气净化器等处理设备。</a:t>
            </a:r>
            <a:endParaRPr lang="zh-CN" altLang="en-US" dirty="0"/>
          </a:p>
          <a:p>
            <a:r>
              <a:rPr lang="en-US" altLang="zh-CN" dirty="0"/>
              <a:t>4.</a:t>
            </a:r>
            <a:r>
              <a:rPr lang="zh-CN" altLang="en-US" dirty="0"/>
              <a:t>定期开窗通风。</a:t>
            </a:r>
            <a:endParaRPr lang="zh-CN" altLang="en-US" dirty="0"/>
          </a:p>
          <a:p>
            <a:endParaRPr lang="zh-CN" altLang="en-US" dirty="0"/>
          </a:p>
          <a:p>
            <a:endParaRPr lang="zh-CN" altLang="en-US" dirty="0"/>
          </a:p>
        </p:txBody>
      </p:sp>
      <p:pic>
        <p:nvPicPr>
          <p:cNvPr id="5" name="图片 4" descr="fsi-1239053"/>
          <p:cNvPicPr>
            <a:picLocks noChangeAspect="1"/>
          </p:cNvPicPr>
          <p:nvPr/>
        </p:nvPicPr>
        <p:blipFill>
          <a:blip r:embed="rId2"/>
          <a:stretch>
            <a:fillRect/>
          </a:stretch>
        </p:blipFill>
        <p:spPr>
          <a:xfrm>
            <a:off x="838200" y="3599815"/>
            <a:ext cx="10516235" cy="2779395"/>
          </a:xfrm>
          <a:prstGeom prst="rect">
            <a:avLst/>
          </a:prstGeom>
        </p:spPr>
      </p:pic>
    </p:spTree>
    <p:custDataLst>
      <p:tags r:id="rId3"/>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a:lstStyle/>
          <a:p>
            <a:r>
              <a:rPr lang="en-US" altLang="zh-CN" smtClean="0"/>
              <a:t>THANKS</a:t>
            </a:r>
            <a:endParaRPr lang="en-US" altLang="zh-CN" smtClean="0"/>
          </a:p>
        </p:txBody>
      </p:sp>
      <p:sp>
        <p:nvSpPr>
          <p:cNvPr id="4" name="文本框 3"/>
          <p:cNvSpPr txBox="1"/>
          <p:nvPr/>
        </p:nvSpPr>
        <p:spPr>
          <a:xfrm>
            <a:off x="2101850" y="205105"/>
            <a:ext cx="8183880" cy="518160"/>
          </a:xfrm>
          <a:prstGeom prst="rect">
            <a:avLst/>
          </a:prstGeom>
          <a:noFill/>
        </p:spPr>
        <p:txBody>
          <a:bodyPr wrap="square" rtlCol="0">
            <a:spAutoFit/>
          </a:bodyPr>
          <a:p>
            <a:r>
              <a:rPr lang="en-US" altLang="zh-CN"/>
              <a:t>                                    </a:t>
            </a:r>
            <a:r>
              <a:rPr lang="zh-CN" altLang="en-US" sz="2800">
                <a:solidFill>
                  <a:srgbClr val="FFC000"/>
                </a:solidFill>
                <a:effectLst>
                  <a:outerShdw blurRad="38100" dist="25400" dir="5400000" algn="ctr" rotWithShape="0">
                    <a:srgbClr val="6E747A">
                      <a:alpha val="43000"/>
                    </a:srgbClr>
                  </a:outerShdw>
                </a:effectLst>
              </a:rPr>
              <a:t>你我共建，美好家园</a:t>
            </a:r>
            <a:endParaRPr lang="zh-CN" altLang="en-US" sz="2800">
              <a:solidFill>
                <a:srgbClr val="FFC000"/>
              </a:solidFill>
              <a:effectLst>
                <a:outerShdw blurRad="38100" dist="25400" dir="5400000" algn="ctr" rotWithShape="0">
                  <a:srgbClr val="6E747A">
                    <a:alpha val="43000"/>
                  </a:srgbClr>
                </a:outerShdw>
              </a:effectLst>
            </a:endParaRPr>
          </a:p>
        </p:txBody>
      </p:sp>
      <p:sp>
        <p:nvSpPr>
          <p:cNvPr id="5" name="文本框 4"/>
          <p:cNvSpPr txBox="1"/>
          <p:nvPr/>
        </p:nvSpPr>
        <p:spPr>
          <a:xfrm>
            <a:off x="9591040" y="5084445"/>
            <a:ext cx="2152015" cy="365760"/>
          </a:xfrm>
          <a:prstGeom prst="rect">
            <a:avLst/>
          </a:prstGeom>
          <a:noFill/>
        </p:spPr>
        <p:txBody>
          <a:bodyPr wrap="square" rtlCol="0">
            <a:spAutoFit/>
          </a:bodyPr>
          <a:p>
            <a:r>
              <a:rPr lang="zh-CN" altLang="en-US"/>
              <a:t>制作：梅益权</a:t>
            </a:r>
            <a:endParaRPr lang="zh-CN" altLang="en-US"/>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838200" y="365125"/>
            <a:ext cx="10515600" cy="557530"/>
          </a:xfrm>
        </p:spPr>
        <p:txBody>
          <a:bodyPr>
            <a:normAutofit fontScale="90000"/>
          </a:bodyPr>
          <a:lstStyle/>
          <a:p>
            <a:r>
              <a:rPr lang="en-US" altLang="zh-CN"/>
              <a:t>                     </a:t>
            </a:r>
            <a:r>
              <a:rPr lang="zh-CN" altLang="en-US"/>
              <a:t>          </a:t>
            </a:r>
            <a:r>
              <a:rPr lang="zh-CN" altLang="en-US">
                <a:solidFill>
                  <a:schemeClr val="accent3"/>
                </a:solidFill>
              </a:rPr>
              <a:t>边呼吸，边思考</a:t>
            </a:r>
            <a:endParaRPr lang="zh-CN" altLang="en-US">
              <a:solidFill>
                <a:schemeClr val="accent3"/>
              </a:solidFill>
            </a:endParaRPr>
          </a:p>
        </p:txBody>
      </p:sp>
      <p:sp>
        <p:nvSpPr>
          <p:cNvPr id="7" name="内容占位符 6"/>
          <p:cNvSpPr>
            <a:spLocks noGrp="1"/>
          </p:cNvSpPr>
          <p:nvPr>
            <p:ph idx="1"/>
            <p:custDataLst>
              <p:tags r:id="rId2"/>
            </p:custDataLst>
          </p:nvPr>
        </p:nvSpPr>
        <p:spPr>
          <a:xfrm>
            <a:off x="773430" y="832485"/>
            <a:ext cx="10756265" cy="5474970"/>
          </a:xfrm>
        </p:spPr>
        <p:txBody>
          <a:bodyPr>
            <a:normAutofit lnSpcReduction="10000"/>
          </a:bodyPr>
          <a:lstStyle/>
          <a:p>
            <a:pPr>
              <a:lnSpc>
                <a:spcPct val="150000"/>
              </a:lnSpc>
            </a:pPr>
            <a:r>
              <a:rPr lang="en-US" altLang="zh-CN" sz="2000"/>
              <a:t>         </a:t>
            </a:r>
            <a:r>
              <a:rPr lang="zh-CN" altLang="en-US" sz="2000"/>
              <a:t>伴随着近</a:t>
            </a:r>
            <a:r>
              <a:rPr lang="en-US" altLang="zh-CN" sz="2000"/>
              <a:t>30</a:t>
            </a:r>
            <a:r>
              <a:rPr lang="zh-CN" altLang="en-US" sz="2000"/>
              <a:t>多年来中国经济的飞速发展，环境污染的问题日益严峻。经济增长带来工业污染，人为活动排放的有毒有害气体，产生的细小颗粒物（</a:t>
            </a:r>
            <a:r>
              <a:rPr lang="en-US" altLang="zh-CN" sz="2000"/>
              <a:t>PM10</a:t>
            </a:r>
            <a:r>
              <a:rPr lang="zh-CN" altLang="en-US" sz="2000"/>
              <a:t>，</a:t>
            </a:r>
            <a:r>
              <a:rPr lang="en-US" altLang="zh-CN" sz="2000"/>
              <a:t>PM2.5</a:t>
            </a:r>
            <a:r>
              <a:rPr lang="zh-CN" altLang="en-US" sz="2000"/>
              <a:t>），正愈加威胁着我们的国民健康。而今从国家到个人层面都渐渐意识到环境保护的重要性，正积极反思对环境的过度破坏并开展相应的环境治理与防护。</a:t>
            </a:r>
            <a:endParaRPr lang="zh-CN" altLang="en-US" sz="2000"/>
          </a:p>
          <a:p>
            <a:pPr>
              <a:lnSpc>
                <a:spcPct val="150000"/>
              </a:lnSpc>
            </a:pPr>
            <a:r>
              <a:rPr lang="zh-CN" altLang="en-US" sz="2000"/>
              <a:t>          </a:t>
            </a:r>
            <a:r>
              <a:rPr lang="zh-CN" altLang="en-US" sz="2000">
                <a:sym typeface="+mn-ea"/>
              </a:rPr>
              <a:t>历史上那场著名的</a:t>
            </a:r>
            <a:r>
              <a:rPr lang="en-US" altLang="zh-CN" sz="2000">
                <a:sym typeface="+mn-ea"/>
              </a:rPr>
              <a:t>“</a:t>
            </a:r>
            <a:r>
              <a:rPr lang="zh-CN" altLang="en-US" sz="2000">
                <a:sym typeface="+mn-ea"/>
              </a:rPr>
              <a:t>伦敦毒雾</a:t>
            </a:r>
            <a:r>
              <a:rPr lang="en-US" altLang="zh-CN" sz="2000">
                <a:sym typeface="+mn-ea"/>
              </a:rPr>
              <a:t>”</a:t>
            </a:r>
            <a:r>
              <a:rPr lang="zh-CN" altLang="en-US" sz="2000">
                <a:sym typeface="+mn-ea"/>
              </a:rPr>
              <a:t>事件</a:t>
            </a:r>
            <a:r>
              <a:rPr lang="en-US" altLang="zh-CN" sz="2000">
                <a:sym typeface="+mn-ea"/>
              </a:rPr>
              <a:t>-</a:t>
            </a:r>
            <a:r>
              <a:rPr lang="zh-CN" altLang="en-US" sz="2000">
                <a:sym typeface="+mn-ea"/>
              </a:rPr>
              <a:t>1952年12月5日的毒雾事件是伦敦历史上最惨痛的时刻之一，那场毒雾造成至少4000人死亡，无数伦敦市民呼吸困难，交通瘫痪多日，数百万人受影响。   </a:t>
            </a:r>
            <a:endParaRPr lang="zh-CN" altLang="en-US" sz="2000">
              <a:sym typeface="+mn-ea"/>
            </a:endParaRPr>
          </a:p>
          <a:p>
            <a:pPr>
              <a:lnSpc>
                <a:spcPct val="150000"/>
              </a:lnSpc>
            </a:pPr>
            <a:r>
              <a:rPr lang="zh-CN" altLang="en-US" sz="2000">
                <a:sym typeface="+mn-ea"/>
              </a:rPr>
              <a:t>         这</a:t>
            </a:r>
            <a:r>
              <a:rPr lang="zh-CN" altLang="en-US" sz="2000"/>
              <a:t>说明经济建设势必会引起环境污染，但我们必须意识到环境保护的重要性，它关乎到我们的生活质量甚至生命安危。我们需要进行未雨绸缪的防治，而不是有恃无恐的对待。毕竟我们呼吸着同一片天。</a:t>
            </a:r>
            <a:endParaRPr lang="zh-CN" altLang="en-US" sz="2000"/>
          </a:p>
          <a:p>
            <a:pPr>
              <a:lnSpc>
                <a:spcPct val="150000"/>
              </a:lnSpc>
            </a:pPr>
            <a:r>
              <a:rPr lang="en-US" altLang="zh-CN" sz="2000"/>
              <a:t>        </a:t>
            </a:r>
            <a:r>
              <a:rPr lang="zh-CN" altLang="en-US" sz="2000"/>
              <a:t>边呼吸，边思考！</a:t>
            </a:r>
            <a:endParaRPr lang="zh-CN" altLang="en-US" sz="2000"/>
          </a:p>
        </p:txBody>
      </p:sp>
    </p:spTree>
    <p:custDataLst>
      <p:tags r:id="rId3"/>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custDataLst>
              <p:tags r:id="rId1"/>
            </p:custDataLst>
          </p:nvPr>
        </p:nvSpPr>
        <p:spPr>
          <a:xfrm>
            <a:off x="838200" y="365125"/>
            <a:ext cx="10515600" cy="567690"/>
          </a:xfrm>
        </p:spPr>
        <p:txBody>
          <a:bodyPr>
            <a:normAutofit fontScale="90000"/>
          </a:bodyPr>
          <a:lstStyle/>
          <a:p>
            <a:r>
              <a:rPr lang="zh-CN" altLang="en-US" dirty="0"/>
              <a:t>空气质量的指标</a:t>
            </a:r>
            <a:endParaRPr lang="zh-CN" altLang="en-US" dirty="0"/>
          </a:p>
        </p:txBody>
      </p:sp>
      <p:sp>
        <p:nvSpPr>
          <p:cNvPr id="6" name="内容占位符 5"/>
          <p:cNvSpPr>
            <a:spLocks noGrp="1"/>
          </p:cNvSpPr>
          <p:nvPr>
            <p:ph sz="half" idx="1"/>
            <p:custDataLst>
              <p:tags r:id="rId2"/>
            </p:custDataLst>
          </p:nvPr>
        </p:nvSpPr>
        <p:spPr>
          <a:xfrm>
            <a:off x="838200" y="1160780"/>
            <a:ext cx="4438650" cy="5015865"/>
          </a:xfrm>
        </p:spPr>
        <p:txBody>
          <a:bodyPr/>
          <a:lstStyle/>
          <a:p>
            <a:pPr>
              <a:lnSpc>
                <a:spcPct val="150000"/>
              </a:lnSpc>
            </a:pPr>
            <a:r>
              <a:rPr lang="zh-CN" altLang="en-US" sz="1800"/>
              <a:t>根据目前国家相关法案条文，目前衡量空气品质以</a:t>
            </a:r>
            <a:r>
              <a:rPr lang="zh-CN" altLang="en-US" sz="1800">
                <a:sym typeface="+mn-ea"/>
              </a:rPr>
              <a:t>空气质量指数为主。</a:t>
            </a:r>
            <a:endParaRPr lang="zh-CN" altLang="en-US" sz="1800">
              <a:sym typeface="+mn-ea"/>
            </a:endParaRPr>
          </a:p>
          <a:p>
            <a:pPr>
              <a:lnSpc>
                <a:spcPct val="150000"/>
              </a:lnSpc>
            </a:pPr>
            <a:r>
              <a:rPr lang="zh-CN" altLang="en-US" sz="2000" b="1">
                <a:solidFill>
                  <a:srgbClr val="FF0000"/>
                </a:solidFill>
                <a:effectLst>
                  <a:outerShdw blurRad="38100" dist="25400" dir="5400000" algn="ctr" rotWithShape="0">
                    <a:srgbClr val="6E747A">
                      <a:alpha val="43000"/>
                    </a:srgbClr>
                  </a:outerShdw>
                </a:effectLst>
              </a:rPr>
              <a:t>空气质量指数</a:t>
            </a:r>
            <a:r>
              <a:rPr lang="zh-CN" altLang="en-US" sz="1800"/>
              <a:t>（Air Quality Index，简称AQI）是定量描述空气质量状况的无量纲指数。</a:t>
            </a:r>
            <a:endParaRPr lang="zh-CN" altLang="en-US" sz="1800"/>
          </a:p>
          <a:p>
            <a:pPr>
              <a:lnSpc>
                <a:spcPct val="150000"/>
              </a:lnSpc>
            </a:pPr>
            <a:r>
              <a:rPr lang="zh-CN" altLang="en-US" sz="1800"/>
              <a:t>参与空气质量评价的主要污染物为细颗粒物、可吸入颗粒物（</a:t>
            </a:r>
            <a:r>
              <a:rPr lang="en-US" altLang="zh-CN" sz="1800">
                <a:solidFill>
                  <a:srgbClr val="FF0000"/>
                </a:solidFill>
              </a:rPr>
              <a:t>PM2.5</a:t>
            </a:r>
            <a:r>
              <a:rPr lang="zh-CN" altLang="en-US" sz="1800">
                <a:solidFill>
                  <a:srgbClr val="FF0000"/>
                </a:solidFill>
              </a:rPr>
              <a:t>，</a:t>
            </a:r>
            <a:r>
              <a:rPr lang="en-US" altLang="zh-CN" sz="1800">
                <a:solidFill>
                  <a:srgbClr val="FF0000"/>
                </a:solidFill>
              </a:rPr>
              <a:t>PM10</a:t>
            </a:r>
            <a:r>
              <a:rPr lang="en-US" altLang="zh-CN" sz="1800"/>
              <a:t>)</a:t>
            </a:r>
            <a:r>
              <a:rPr lang="zh-CN" altLang="en-US" sz="1800"/>
              <a:t>、二氧化硫、二氧化氮、臭氧、一氧化碳等六项。</a:t>
            </a:r>
            <a:endParaRPr lang="zh-CN" altLang="en-US" sz="1800"/>
          </a:p>
        </p:txBody>
      </p:sp>
      <p:pic>
        <p:nvPicPr>
          <p:cNvPr id="2" name="内容占位符 1" descr="7664824_164044167000_2"/>
          <p:cNvPicPr>
            <a:picLocks noChangeAspect="1"/>
          </p:cNvPicPr>
          <p:nvPr>
            <p:ph sz="half" idx="2"/>
          </p:nvPr>
        </p:nvPicPr>
        <p:blipFill>
          <a:blip r:embed="rId3"/>
          <a:srcRect b="4510"/>
          <a:stretch>
            <a:fillRect/>
          </a:stretch>
        </p:blipFill>
        <p:spPr>
          <a:xfrm>
            <a:off x="5463540" y="1367790"/>
            <a:ext cx="6177280" cy="3536315"/>
          </a:xfrm>
          <a:prstGeom prst="rect">
            <a:avLst/>
          </a:prstGeom>
        </p:spPr>
      </p:pic>
    </p:spTree>
    <p:custDataLst>
      <p:tags r:id="rId4"/>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preferRelativeResize="0"/>
          <p:nvPr>
            <p:custDataLst>
              <p:tags r:id="rId1"/>
            </p:custDataLst>
          </p:nvPr>
        </p:nvPicPr>
        <p:blipFill rotWithShape="1">
          <a:blip r:embed="rId2">
            <a:extLst>
              <a:ext uri="{28A0092B-C50C-407E-A947-70E740481C1C}">
                <a14:useLocalDpi xmlns:a14="http://schemas.microsoft.com/office/drawing/2010/main" val="0"/>
              </a:ext>
            </a:extLst>
          </a:blip>
          <a:srcRect l="7761" t="9190" b="20057"/>
          <a:stretch>
            <a:fillRect/>
          </a:stretch>
        </p:blipFill>
        <p:spPr>
          <a:xfrm>
            <a:off x="821055" y="1223645"/>
            <a:ext cx="5734685" cy="4707890"/>
          </a:xfrm>
          <a:prstGeom prst="rect">
            <a:avLst/>
          </a:prstGeom>
        </p:spPr>
      </p:pic>
      <p:sp>
        <p:nvSpPr>
          <p:cNvPr id="3" name="文本框 2"/>
          <p:cNvSpPr txBox="1"/>
          <p:nvPr>
            <p:custDataLst>
              <p:tags r:id="rId3"/>
            </p:custDataLst>
          </p:nvPr>
        </p:nvSpPr>
        <p:spPr>
          <a:xfrm>
            <a:off x="5652770" y="435610"/>
            <a:ext cx="6227445" cy="504190"/>
          </a:xfrm>
          <a:prstGeom prst="rect">
            <a:avLst/>
          </a:prstGeom>
        </p:spPr>
        <p:txBody>
          <a:bodyPr vert="horz" lIns="91440" tIns="45720" rIns="91440" bIns="45720" rtlCol="0" anchor="t" anchorCtr="0">
            <a:normAutofit fontScale="80000"/>
          </a:bodyPr>
          <a:lstStyle>
            <a:defPPr>
              <a:defRPr lang="zh-CN"/>
            </a:defPPr>
            <a:lvl1pPr>
              <a:defRPr sz="2800">
                <a:solidFill>
                  <a:schemeClr val="accent1">
                    <a:lumMod val="75000"/>
                  </a:schemeClr>
                </a:solidFill>
                <a:latin typeface="+mj-lt"/>
                <a:ea typeface="+mj-ea"/>
                <a:cs typeface="+mj-cs"/>
              </a:defRPr>
            </a:lvl1pPr>
          </a:lstStyle>
          <a:p>
            <a:r>
              <a:rPr lang="en-US" altLang="zh-CN" sz="3200" dirty="0"/>
              <a:t> </a:t>
            </a:r>
            <a:r>
              <a:rPr lang="zh-CN" altLang="en-US" sz="3200" dirty="0">
                <a:solidFill>
                  <a:schemeClr val="accent6"/>
                </a:solidFill>
              </a:rPr>
              <a:t>大气环境首要污染物</a:t>
            </a:r>
            <a:r>
              <a:rPr lang="en-US" altLang="zh-CN" sz="3200" dirty="0">
                <a:solidFill>
                  <a:schemeClr val="accent6"/>
                </a:solidFill>
              </a:rPr>
              <a:t>——PM2.5</a:t>
            </a:r>
            <a:r>
              <a:rPr lang="zh-CN" altLang="en-US" sz="3200" dirty="0">
                <a:solidFill>
                  <a:schemeClr val="accent6"/>
                </a:solidFill>
              </a:rPr>
              <a:t>常识</a:t>
            </a:r>
            <a:endParaRPr lang="zh-CN" altLang="en-US" sz="3200" dirty="0">
              <a:solidFill>
                <a:schemeClr val="accent6"/>
              </a:solidFill>
            </a:endParaRPr>
          </a:p>
        </p:txBody>
      </p:sp>
      <p:sp>
        <p:nvSpPr>
          <p:cNvPr id="4" name="文本框 3"/>
          <p:cNvSpPr txBox="1"/>
          <p:nvPr>
            <p:custDataLst>
              <p:tags r:id="rId4"/>
            </p:custDataLst>
          </p:nvPr>
        </p:nvSpPr>
        <p:spPr>
          <a:xfrm>
            <a:off x="7042150" y="1085850"/>
            <a:ext cx="4164965" cy="5196205"/>
          </a:xfrm>
          <a:prstGeom prst="rect">
            <a:avLst/>
          </a:prstGeom>
        </p:spPr>
        <p:style>
          <a:lnRef idx="2">
            <a:schemeClr val="accent6"/>
          </a:lnRef>
          <a:fillRef idx="1">
            <a:schemeClr val="lt1"/>
          </a:fillRef>
          <a:effectRef idx="0">
            <a:schemeClr val="accent6"/>
          </a:effectRef>
          <a:fontRef idx="minor">
            <a:schemeClr val="dk1"/>
          </a:fontRef>
        </p:style>
        <p:txBody>
          <a:bodyPr vert="horz" lIns="91440" tIns="45720" rIns="91440" bIns="45720" rtlCol="0">
            <a:normAutofit lnSpcReduction="10000"/>
          </a:bodyPr>
          <a:lstStyle>
            <a:defPPr>
              <a:defRPr lang="zh-CN"/>
            </a:defPPr>
            <a:lvl1pPr lvl="0" indent="0">
              <a:buNone/>
              <a:defRPr sz="2000"/>
            </a:lvl1pPr>
            <a:lvl2pPr indent="0">
              <a:buNone/>
              <a:defRPr sz="1400"/>
            </a:lvl2pPr>
            <a:lvl3pPr indent="0">
              <a:buNone/>
              <a:defRPr sz="1200"/>
            </a:lvl3pPr>
            <a:lvl4pPr indent="0">
              <a:buNone/>
              <a:defRPr sz="1000"/>
            </a:lvl4pPr>
            <a:lvl5pPr indent="0">
              <a:buNone/>
              <a:defRPr sz="1000"/>
            </a:lvl5pPr>
            <a:lvl6pPr indent="0">
              <a:buNone/>
              <a:defRPr sz="1000"/>
            </a:lvl6pPr>
            <a:lvl7pPr indent="0">
              <a:buNone/>
              <a:defRPr sz="1000"/>
            </a:lvl7pPr>
            <a:lvl8pPr indent="0">
              <a:buNone/>
              <a:defRPr sz="1000"/>
            </a:lvl8pPr>
            <a:lvl9pPr indent="0">
              <a:buNone/>
              <a:defRPr sz="1000"/>
            </a:lvl9pPr>
          </a:lstStyle>
          <a:p>
            <a:pPr>
              <a:lnSpc>
                <a:spcPct val="150000"/>
              </a:lnSpc>
            </a:pPr>
            <a:r>
              <a:rPr lang="zh-CN" altLang="en-US" dirty="0">
                <a:latin typeface="+mn-lt"/>
                <a:ea typeface="+mn-ea"/>
              </a:rPr>
              <a:t>PM2.5是指大气中直径小于或等于2.5微米（μ</a:t>
            </a:r>
            <a:r>
              <a:rPr lang="en-US" altLang="zh-CN" dirty="0">
                <a:latin typeface="+mn-lt"/>
                <a:ea typeface="+mn-ea"/>
              </a:rPr>
              <a:t>m</a:t>
            </a:r>
            <a:r>
              <a:rPr lang="zh-CN" altLang="en-US" dirty="0">
                <a:latin typeface="+mn-lt"/>
                <a:ea typeface="+mn-ea"/>
              </a:rPr>
              <a:t>）的颗粒物，它的直径还不到人的头发丝粗细的1/20，医学专家认为粒径在2.5微米以下的细颗粒物，直径相当于人类头发的1/10大小，不易被阻挡。 PM2.5粒径小，面积大，活性强，易附带有毒、有害物质（例如，重金属、微生物等），且在大气中的停留时间长、输送距离远，因而对人体健康和大气环境质量的影响更大。</a:t>
            </a:r>
            <a:endParaRPr lang="zh-CN" altLang="en-US" dirty="0">
              <a:latin typeface="+mn-lt"/>
              <a:ea typeface="+mn-ea"/>
            </a:endParaRPr>
          </a:p>
        </p:txBody>
      </p:sp>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7613015" y="901700"/>
            <a:ext cx="4172585" cy="592455"/>
          </a:xfrm>
          <a:prstGeom prst="rect">
            <a:avLst/>
          </a:prstGeom>
        </p:spPr>
        <p:txBody>
          <a:bodyPr vert="horz" lIns="91440" tIns="45720" rIns="91440" bIns="45720" rtlCol="0" anchor="t" anchorCtr="0">
            <a:normAutofit fontScale="70000"/>
          </a:bodyPr>
          <a:lstStyle>
            <a:defPPr>
              <a:defRPr lang="zh-CN"/>
            </a:defPPr>
            <a:lvl1pPr>
              <a:defRPr sz="2800">
                <a:solidFill>
                  <a:schemeClr val="accent1">
                    <a:lumMod val="75000"/>
                  </a:schemeClr>
                </a:solidFill>
                <a:latin typeface="+mj-lt"/>
                <a:ea typeface="+mj-ea"/>
                <a:cs typeface="+mj-cs"/>
              </a:defRPr>
            </a:lvl1pPr>
          </a:lstStyle>
          <a:p>
            <a:r>
              <a:rPr lang="en-US" altLang="zh-CN" sz="3200" dirty="0"/>
              <a:t>     </a:t>
            </a:r>
            <a:r>
              <a:rPr lang="en-US" altLang="zh-CN" sz="3200" dirty="0">
                <a:solidFill>
                  <a:schemeClr val="accent6"/>
                </a:solidFill>
              </a:rPr>
              <a:t>   </a:t>
            </a:r>
            <a:r>
              <a:rPr lang="zh-CN" altLang="en-US" sz="3200" dirty="0">
                <a:solidFill>
                  <a:schemeClr val="accent6"/>
                </a:solidFill>
                <a:effectLst>
                  <a:outerShdw blurRad="38100" dist="25400" dir="5400000" algn="ctr" rotWithShape="0">
                    <a:srgbClr val="6E747A">
                      <a:alpha val="43000"/>
                    </a:srgbClr>
                  </a:outerShdw>
                </a:effectLst>
                <a:latin typeface="+mn-lt"/>
                <a:ea typeface="+mn-ea"/>
                <a:sym typeface="+mn-ea"/>
              </a:rPr>
              <a:t>房屋建筑的首要污染物</a:t>
            </a:r>
            <a:endParaRPr lang="zh-CN" altLang="en-US" sz="3200" dirty="0">
              <a:solidFill>
                <a:schemeClr val="accent6"/>
              </a:solidFill>
              <a:effectLst>
                <a:outerShdw blurRad="38100" dist="25400" dir="5400000" algn="ctr" rotWithShape="0">
                  <a:srgbClr val="6E747A">
                    <a:alpha val="43000"/>
                  </a:srgbClr>
                </a:outerShdw>
              </a:effectLst>
              <a:latin typeface="+mn-lt"/>
              <a:ea typeface="+mn-ea"/>
              <a:sym typeface="+mn-ea"/>
            </a:endParaRPr>
          </a:p>
        </p:txBody>
      </p:sp>
      <p:sp>
        <p:nvSpPr>
          <p:cNvPr id="4" name="文本框 3"/>
          <p:cNvSpPr txBox="1"/>
          <p:nvPr>
            <p:custDataLst>
              <p:tags r:id="rId2"/>
            </p:custDataLst>
          </p:nvPr>
        </p:nvSpPr>
        <p:spPr>
          <a:xfrm>
            <a:off x="6915785" y="1670685"/>
            <a:ext cx="5112385" cy="5182235"/>
          </a:xfrm>
          <a:prstGeom prst="rect">
            <a:avLst/>
          </a:prstGeom>
        </p:spPr>
        <p:txBody>
          <a:bodyPr vert="horz" lIns="91440" tIns="45720" rIns="91440" bIns="45720" rtlCol="0">
            <a:normAutofit lnSpcReduction="10000"/>
          </a:bodyPr>
          <a:lstStyle>
            <a:defPPr>
              <a:defRPr lang="zh-CN"/>
            </a:defPPr>
            <a:lvl1pPr lvl="0" indent="0">
              <a:buNone/>
              <a:defRPr sz="2000"/>
            </a:lvl1pPr>
            <a:lvl2pPr indent="0">
              <a:buNone/>
              <a:defRPr sz="1400"/>
            </a:lvl2pPr>
            <a:lvl3pPr indent="0">
              <a:buNone/>
              <a:defRPr sz="1200"/>
            </a:lvl3pPr>
            <a:lvl4pPr indent="0">
              <a:buNone/>
              <a:defRPr sz="1000"/>
            </a:lvl4pPr>
            <a:lvl5pPr indent="0">
              <a:buNone/>
              <a:defRPr sz="1000"/>
            </a:lvl5pPr>
            <a:lvl6pPr indent="0">
              <a:buNone/>
              <a:defRPr sz="1000"/>
            </a:lvl6pPr>
            <a:lvl7pPr indent="0">
              <a:buNone/>
              <a:defRPr sz="1000"/>
            </a:lvl7pPr>
            <a:lvl8pPr indent="0">
              <a:buNone/>
              <a:defRPr sz="1000"/>
            </a:lvl8pPr>
            <a:lvl9pPr indent="0">
              <a:buNone/>
              <a:defRPr sz="1000"/>
            </a:lvl9pPr>
          </a:lstStyle>
          <a:p>
            <a:pPr>
              <a:lnSpc>
                <a:spcPct val="150000"/>
              </a:lnSpc>
            </a:pPr>
            <a:r>
              <a:rPr lang="en-US" altLang="zh-CN" dirty="0">
                <a:latin typeface="+mn-lt"/>
                <a:ea typeface="+mn-ea"/>
              </a:rPr>
              <a:t>1.</a:t>
            </a:r>
            <a:r>
              <a:rPr lang="zh-CN" altLang="en-US" dirty="0">
                <a:latin typeface="+mn-lt"/>
                <a:ea typeface="+mn-ea"/>
              </a:rPr>
              <a:t>甲醛（CH</a:t>
            </a:r>
            <a:r>
              <a:rPr lang="en-US" altLang="zh-CN" dirty="0">
                <a:latin typeface="+mn-lt"/>
                <a:ea typeface="+mn-ea"/>
              </a:rPr>
              <a:t>2</a:t>
            </a:r>
            <a:r>
              <a:rPr lang="zh-CN" altLang="en-US" dirty="0">
                <a:latin typeface="+mn-lt"/>
                <a:ea typeface="+mn-ea"/>
              </a:rPr>
              <a:t>O）</a:t>
            </a:r>
            <a:endParaRPr lang="zh-CN" altLang="en-US" dirty="0">
              <a:latin typeface="+mn-lt"/>
              <a:ea typeface="+mn-ea"/>
            </a:endParaRPr>
          </a:p>
          <a:p>
            <a:pPr>
              <a:lnSpc>
                <a:spcPct val="150000"/>
              </a:lnSpc>
            </a:pPr>
            <a:r>
              <a:rPr lang="en-US" altLang="zh-CN" dirty="0">
                <a:latin typeface="+mn-lt"/>
                <a:ea typeface="+mn-ea"/>
              </a:rPr>
              <a:t>2.VOC挥发性有机化合物(volatile organic compounds）</a:t>
            </a:r>
            <a:endParaRPr lang="en-US" altLang="zh-CN" dirty="0">
              <a:latin typeface="+mn-lt"/>
              <a:ea typeface="+mn-ea"/>
            </a:endParaRPr>
          </a:p>
          <a:p>
            <a:pPr>
              <a:lnSpc>
                <a:spcPct val="150000"/>
              </a:lnSpc>
            </a:pPr>
            <a:r>
              <a:rPr lang="zh-CN" altLang="en-US" dirty="0">
                <a:latin typeface="+mn-lt"/>
                <a:ea typeface="+mn-ea"/>
              </a:rPr>
              <a:t>由于现代建筑大量使用装饰材料、新家具、胶合板、大芯板、刨花板、墙漆、油漆、粘合剂、化纤地毯等有机材料。而这些材料一般会含有大量的有机化学材料，会在施工及急施工后较长一段时间存在一定高浓度含量。医学上认定为可致癌物，报告称我国每年数十万人死于装修污染。所以防控</a:t>
            </a:r>
            <a:r>
              <a:rPr lang="en-US" altLang="zh-CN" dirty="0">
                <a:latin typeface="+mn-lt"/>
                <a:ea typeface="+mn-ea"/>
              </a:rPr>
              <a:t>VOC</a:t>
            </a:r>
            <a:r>
              <a:rPr lang="zh-CN" altLang="en-US" dirty="0">
                <a:latin typeface="+mn-lt"/>
                <a:ea typeface="+mn-ea"/>
              </a:rPr>
              <a:t>·甲醛尤为重要。</a:t>
            </a:r>
            <a:endParaRPr lang="zh-CN" altLang="en-US" dirty="0">
              <a:latin typeface="+mn-lt"/>
              <a:ea typeface="+mn-ea"/>
            </a:endParaRPr>
          </a:p>
        </p:txBody>
      </p:sp>
      <p:pic>
        <p:nvPicPr>
          <p:cNvPr id="2" name="图片 1" descr="楼宇"/>
          <p:cNvPicPr>
            <a:picLocks noChangeAspect="1"/>
          </p:cNvPicPr>
          <p:nvPr/>
        </p:nvPicPr>
        <p:blipFill>
          <a:blip r:embed="rId3"/>
          <a:stretch>
            <a:fillRect/>
          </a:stretch>
        </p:blipFill>
        <p:spPr>
          <a:xfrm>
            <a:off x="12065" y="28575"/>
            <a:ext cx="6903085" cy="4314825"/>
          </a:xfrm>
          <a:prstGeom prst="rect">
            <a:avLst/>
          </a:prstGeom>
        </p:spPr>
      </p:pic>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840105" y="40005"/>
            <a:ext cx="10515600" cy="831850"/>
          </a:xfrm>
        </p:spPr>
        <p:txBody>
          <a:bodyPr/>
          <a:p>
            <a:r>
              <a:rPr lang="en-US" altLang="zh-CN"/>
              <a:t>   </a:t>
            </a:r>
            <a:r>
              <a:rPr lang="zh-CN" altLang="en-US"/>
              <a:t>了解     </a:t>
            </a:r>
            <a:r>
              <a:rPr lang="zh-CN" altLang="en-US">
                <a:solidFill>
                  <a:srgbClr val="FFC000"/>
                </a:solidFill>
              </a:rPr>
              <a:t> </a:t>
            </a:r>
            <a:r>
              <a:rPr lang="en-US" altLang="zh-CN">
                <a:solidFill>
                  <a:srgbClr val="FFC000"/>
                </a:solidFill>
              </a:rPr>
              <a:t>VOC    </a:t>
            </a:r>
            <a:r>
              <a:rPr lang="en-US" altLang="zh-CN"/>
              <a:t> </a:t>
            </a:r>
            <a:r>
              <a:rPr lang="en-US" altLang="zh-CN">
                <a:solidFill>
                  <a:srgbClr val="FFC000"/>
                </a:solidFill>
              </a:rPr>
              <a:t> </a:t>
            </a:r>
            <a:r>
              <a:rPr lang="zh-CN" altLang="en-US">
                <a:solidFill>
                  <a:srgbClr val="FFC000"/>
                </a:solidFill>
              </a:rPr>
              <a:t>甲醛</a:t>
            </a:r>
            <a:endParaRPr lang="zh-CN" altLang="en-US">
              <a:solidFill>
                <a:srgbClr val="FFC000"/>
              </a:solidFill>
            </a:endParaRPr>
          </a:p>
        </p:txBody>
      </p:sp>
      <p:sp>
        <p:nvSpPr>
          <p:cNvPr id="2" name="剪去对角的矩形 1"/>
          <p:cNvSpPr/>
          <p:nvPr>
            <p:custDataLst>
              <p:tags r:id="rId1"/>
            </p:custDataLst>
          </p:nvPr>
        </p:nvSpPr>
        <p:spPr>
          <a:xfrm>
            <a:off x="3796665" y="690880"/>
            <a:ext cx="7856855" cy="2673985"/>
          </a:xfrm>
          <a:prstGeom prst="snip2DiagRect">
            <a:avLst/>
          </a:prstGeom>
          <a:ln w="44450">
            <a:solidFill>
              <a:schemeClr val="accent3">
                <a:lumMod val="40000"/>
                <a:lumOff val="60000"/>
              </a:schemeClr>
            </a:solidFill>
          </a:ln>
        </p:spPr>
        <p:style>
          <a:lnRef idx="2">
            <a:schemeClr val="accent1"/>
          </a:lnRef>
          <a:fillRef idx="1">
            <a:schemeClr val="lt1"/>
          </a:fillRef>
          <a:effectRef idx="0">
            <a:schemeClr val="accent1"/>
          </a:effectRef>
          <a:fontRef idx="minor">
            <a:schemeClr val="dk1"/>
          </a:fontRef>
        </p:style>
        <p:txBody>
          <a:bodyPr tIns="179705" rtlCol="0" anchor="ctr">
            <a:normAutofit lnSpcReduction="20000"/>
          </a:bodyPr>
          <a:p>
            <a:pPr algn="ctr" fontAlgn="base"/>
            <a:r>
              <a:rPr lang="zh-CN" altLang="en-US" sz="1600" noProof="1" smtClean="0"/>
              <a:t>VOC</a:t>
            </a:r>
            <a:endParaRPr lang="zh-CN" altLang="en-US" sz="1600" noProof="1" smtClean="0"/>
          </a:p>
          <a:p>
            <a:pPr algn="ctr" fontAlgn="base"/>
            <a:r>
              <a:rPr lang="zh-CN" altLang="en-US" sz="1600" noProof="1" smtClean="0"/>
              <a:t>是挥发性有机化合物的简称。它是非工业环境中最常见的空气污染物之一。常见苯类、醇类、醚类、脂肪烃类、醛类、胺类、酮类、芳香化合物、一氧化碳、甲烷、液化石油气、有机酸等各种有机挥发性气体。（包含甲醛）</a:t>
            </a:r>
            <a:endParaRPr lang="zh-CN" altLang="en-US" sz="1600" noProof="1" smtClean="0"/>
          </a:p>
          <a:p>
            <a:pPr algn="ctr" fontAlgn="base"/>
            <a:r>
              <a:rPr lang="zh-CN" altLang="en-US" sz="1600" noProof="1" smtClean="0"/>
              <a:t>室内VOC主要来自燃煤和天然气等燃烧产物、吸烟、采暖和烹调等得烟雾，建筑和装饰材料、家具、家用电器、清洁剂和人体本身的排放等。</a:t>
            </a:r>
            <a:endParaRPr lang="zh-CN" altLang="en-US" sz="1600" noProof="1" smtClean="0"/>
          </a:p>
          <a:p>
            <a:pPr algn="ctr" fontAlgn="base"/>
            <a:r>
              <a:rPr lang="zh-CN" altLang="en-US" sz="1600" noProof="1" smtClean="0"/>
              <a:t>VOC对人体健康有巨大影响。当居室中的VOC达到一定浓度时，短时间内人们会感到头痛、恶心、呕吐、乏力等，严重时会出现抽搐、昏迷，并会伤害到人的肝脏、肾脏、大脑和神经系统，造成记忆力减退等严重后果。）</a:t>
            </a:r>
            <a:endParaRPr lang="zh-CN" altLang="en-US" sz="1600" noProof="1" smtClean="0"/>
          </a:p>
        </p:txBody>
      </p:sp>
      <p:sp>
        <p:nvSpPr>
          <p:cNvPr id="3" name="剪去对角的矩形 2"/>
          <p:cNvSpPr/>
          <p:nvPr>
            <p:custDataLst>
              <p:tags r:id="rId2"/>
            </p:custDataLst>
          </p:nvPr>
        </p:nvSpPr>
        <p:spPr>
          <a:xfrm>
            <a:off x="1019048" y="3091414"/>
            <a:ext cx="7363471" cy="3300281"/>
          </a:xfrm>
          <a:prstGeom prst="snip2DiagRect">
            <a:avLst/>
          </a:prstGeom>
          <a:ln w="44450">
            <a:solidFill>
              <a:schemeClr val="accent4">
                <a:lumMod val="40000"/>
                <a:lumOff val="60000"/>
              </a:schemeClr>
            </a:solidFill>
          </a:ln>
        </p:spPr>
        <p:style>
          <a:lnRef idx="2">
            <a:schemeClr val="accent1"/>
          </a:lnRef>
          <a:fillRef idx="1">
            <a:schemeClr val="lt1"/>
          </a:fillRef>
          <a:effectRef idx="0">
            <a:schemeClr val="accent1"/>
          </a:effectRef>
          <a:fontRef idx="minor">
            <a:schemeClr val="dk1"/>
          </a:fontRef>
        </p:style>
        <p:txBody>
          <a:bodyPr tIns="215900" rtlCol="0" anchor="ctr">
            <a:normAutofit fontScale="90000"/>
          </a:bodyPr>
          <a:p>
            <a:pPr algn="ctr" fontAlgn="base"/>
            <a:r>
              <a:rPr lang="zh-CN" altLang="en-US" noProof="1" smtClean="0">
                <a:solidFill>
                  <a:schemeClr val="tx1"/>
                </a:solidFill>
              </a:rPr>
              <a:t>甲醛，化学式HCHO或CH₂O，式量30.03，又称蚁醛。无色气体，有特殊的刺激气味，对人眼、鼻等有刺激作用，水溶液的浓度最高可达55%，通常是40%，称做甲醛水，俗称福尔马林（formalin），是有刺激气味的无色液体。</a:t>
            </a:r>
            <a:endParaRPr lang="zh-CN" altLang="en-US" noProof="1" smtClean="0">
              <a:solidFill>
                <a:schemeClr val="tx1"/>
              </a:solidFill>
            </a:endParaRPr>
          </a:p>
          <a:p>
            <a:pPr algn="ctr" fontAlgn="base"/>
            <a:r>
              <a:rPr lang="zh-CN" altLang="en-US" noProof="1" dirty="0" smtClean="0">
                <a:solidFill>
                  <a:schemeClr val="tx1"/>
                </a:solidFill>
                <a:sym typeface="+mn-ea"/>
              </a:rPr>
              <a:t>建筑甲醛主要来自于装饰材料、新家具、胶合板、大芯板、刨花板、墙漆、油漆、粘合剂、化纤地毯等有机材料。</a:t>
            </a:r>
            <a:endParaRPr lang="zh-CN" altLang="en-US" noProof="1" dirty="0" smtClean="0">
              <a:solidFill>
                <a:schemeClr val="tx1"/>
              </a:solidFill>
              <a:sym typeface="+mn-ea"/>
            </a:endParaRPr>
          </a:p>
          <a:p>
            <a:pPr algn="ctr" fontAlgn="base"/>
            <a:r>
              <a:rPr lang="zh-CN" altLang="en-US" noProof="1" smtClean="0">
                <a:solidFill>
                  <a:schemeClr val="tx1"/>
                </a:solidFill>
              </a:rPr>
              <a:t>  </a:t>
            </a:r>
            <a:endParaRPr lang="zh-CN" altLang="en-US" noProof="1" smtClean="0">
              <a:solidFill>
                <a:schemeClr val="tx1"/>
              </a:solidFill>
            </a:endParaRPr>
          </a:p>
          <a:p>
            <a:pPr algn="ctr" fontAlgn="base"/>
            <a:r>
              <a:rPr lang="zh-CN" altLang="en-US" noProof="1" smtClean="0">
                <a:solidFill>
                  <a:schemeClr val="tx1"/>
                </a:solidFill>
              </a:rPr>
              <a:t>甲醛含量高是诱发众多疾病的诱因，在2006年确定为1类致癌物（即对人类及动物均致癌——"sufficient evidence of carcinogenicity"）。</a:t>
            </a:r>
            <a:endParaRPr lang="zh-CN" altLang="en-US" noProof="1" smtClean="0">
              <a:solidFill>
                <a:schemeClr val="tx1"/>
              </a:solidFill>
            </a:endParaRPr>
          </a:p>
        </p:txBody>
      </p:sp>
      <p:sp>
        <p:nvSpPr>
          <p:cNvPr id="8" name="椭圆 7"/>
          <p:cNvSpPr/>
          <p:nvPr>
            <p:custDataLst>
              <p:tags r:id="rId3"/>
            </p:custDataLst>
          </p:nvPr>
        </p:nvSpPr>
        <p:spPr>
          <a:xfrm>
            <a:off x="1140460" y="691515"/>
            <a:ext cx="2275205" cy="2219960"/>
          </a:xfrm>
          <a:prstGeom prst="ellipse">
            <a:avLst/>
          </a:prstGeom>
          <a:solidFill>
            <a:schemeClr val="accent3"/>
          </a:solidFill>
          <a:ln w="63500"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fontAlgn="base"/>
            <a:r>
              <a:rPr lang="zh-CN" altLang="en-US" b="1" noProof="1" smtClean="0"/>
              <a:t>VOC</a:t>
            </a:r>
            <a:endParaRPr lang="zh-CN" altLang="en-US" b="1" noProof="1" smtClean="0"/>
          </a:p>
        </p:txBody>
      </p:sp>
      <p:sp>
        <p:nvSpPr>
          <p:cNvPr id="9" name="椭圆 8"/>
          <p:cNvSpPr/>
          <p:nvPr>
            <p:custDataLst>
              <p:tags r:id="rId4"/>
            </p:custDataLst>
          </p:nvPr>
        </p:nvSpPr>
        <p:spPr>
          <a:xfrm>
            <a:off x="9034780" y="3863975"/>
            <a:ext cx="2266315" cy="2247900"/>
          </a:xfrm>
          <a:prstGeom prst="ellipse">
            <a:avLst/>
          </a:prstGeom>
          <a:solidFill>
            <a:schemeClr val="accent4"/>
          </a:solidFill>
          <a:ln w="63500"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fontAlgn="base"/>
            <a:r>
              <a:rPr lang="zh-CN" altLang="en-US" b="1" noProof="1" smtClean="0"/>
              <a:t>甲醛</a:t>
            </a:r>
            <a:endParaRPr lang="zh-CN" altLang="en-US" b="1" noProof="1" smtClean="0"/>
          </a:p>
        </p:txBody>
      </p:sp>
    </p:spTree>
    <p:custDataLst>
      <p:tags r:id="rId5"/>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custDataLst>
              <p:tags r:id="rId1"/>
            </p:custDataLst>
          </p:nvPr>
        </p:nvSpPr>
        <p:spPr>
          <a:xfrm>
            <a:off x="582295" y="347980"/>
            <a:ext cx="7408545" cy="699770"/>
          </a:xfrm>
          <a:prstGeom prst="rect">
            <a:avLst/>
          </a:prstGeom>
        </p:spPr>
        <p:txBody>
          <a:bodyPr vert="horz" lIns="91440" tIns="45720" rIns="91440" bIns="45720" rtlCol="0" anchor="b">
            <a:normAutofit fontScale="90000"/>
          </a:bodyPr>
          <a:lstStyle>
            <a:lvl1pPr defTabSz="685800" eaLnBrk="1" latinLnBrk="0" hangingPunct="1">
              <a:lnSpc>
                <a:spcPct val="90000"/>
              </a:lnSpc>
              <a:buNone/>
              <a:defRPr sz="3200" b="1" i="0" baseline="0">
                <a:solidFill>
                  <a:schemeClr val="accent1">
                    <a:lumMod val="75000"/>
                  </a:schemeClr>
                </a:solidFill>
                <a:latin typeface="Arial" panose="020B0604020202020204" pitchFamily="34" charset="0"/>
                <a:ea typeface="黑体" panose="02010609060101010101" pitchFamily="49" charset="-122"/>
                <a:cs typeface="+mj-cs"/>
              </a:defRPr>
            </a:lvl1pPr>
          </a:lstStyle>
          <a:p>
            <a:r>
              <a:rPr lang="zh-CN" altLang="en-US" sz="3600" smtClean="0">
                <a:solidFill>
                  <a:schemeClr val="accent3"/>
                </a:solidFill>
                <a:latin typeface="+mj-lt"/>
                <a:ea typeface="+mj-ea"/>
              </a:rPr>
              <a:t>建筑中设置空气质量传感器的必要性</a:t>
            </a:r>
            <a:endParaRPr lang="zh-CN" altLang="en-US" sz="3600" smtClean="0">
              <a:solidFill>
                <a:schemeClr val="accent3"/>
              </a:solidFill>
              <a:latin typeface="+mj-lt"/>
              <a:ea typeface="+mj-ea"/>
            </a:endParaRPr>
          </a:p>
        </p:txBody>
      </p:sp>
      <p:sp>
        <p:nvSpPr>
          <p:cNvPr id="12" name="MH_Entry_1"/>
          <p:cNvSpPr/>
          <p:nvPr>
            <p:custDataLst>
              <p:tags r:id="rId2"/>
            </p:custDataLst>
          </p:nvPr>
        </p:nvSpPr>
        <p:spPr>
          <a:xfrm>
            <a:off x="3546370" y="1879388"/>
            <a:ext cx="4370598" cy="606347"/>
          </a:xfrm>
          <a:custGeom>
            <a:avLst/>
            <a:gdLst>
              <a:gd name="connsiteX0" fmla="*/ 0 w 3954840"/>
              <a:gd name="connsiteY0" fmla="*/ 0 h 557348"/>
              <a:gd name="connsiteX1" fmla="*/ 3835506 w 3954840"/>
              <a:gd name="connsiteY1" fmla="*/ 0 h 557348"/>
              <a:gd name="connsiteX2" fmla="*/ 3954840 w 3954840"/>
              <a:gd name="connsiteY2" fmla="*/ 92893 h 557348"/>
              <a:gd name="connsiteX3" fmla="*/ 3954840 w 3954840"/>
              <a:gd name="connsiteY3" fmla="*/ 464455 h 557348"/>
              <a:gd name="connsiteX4" fmla="*/ 3835506 w 3954840"/>
              <a:gd name="connsiteY4" fmla="*/ 557348 h 557348"/>
              <a:gd name="connsiteX5" fmla="*/ 0 w 3954840"/>
              <a:gd name="connsiteY5" fmla="*/ 557348 h 557348"/>
              <a:gd name="connsiteX6" fmla="*/ 45938 w 3954840"/>
              <a:gd name="connsiteY6" fmla="*/ 532414 h 557348"/>
              <a:gd name="connsiteX7" fmla="*/ 180850 w 3954840"/>
              <a:gd name="connsiteY7" fmla="*/ 278674 h 557348"/>
              <a:gd name="connsiteX8" fmla="*/ 45938 w 3954840"/>
              <a:gd name="connsiteY8" fmla="*/ 24934 h 55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4840" h="557348">
                <a:moveTo>
                  <a:pt x="0" y="0"/>
                </a:moveTo>
                <a:lnTo>
                  <a:pt x="3835506" y="0"/>
                </a:lnTo>
                <a:cubicBezTo>
                  <a:pt x="3901412" y="0"/>
                  <a:pt x="3954840" y="41590"/>
                  <a:pt x="3954840" y="92893"/>
                </a:cubicBezTo>
                <a:lnTo>
                  <a:pt x="3954840" y="464455"/>
                </a:lnTo>
                <a:cubicBezTo>
                  <a:pt x="3954840" y="515758"/>
                  <a:pt x="3901412" y="557348"/>
                  <a:pt x="3835506" y="557348"/>
                </a:cubicBezTo>
                <a:lnTo>
                  <a:pt x="0" y="557348"/>
                </a:lnTo>
                <a:lnTo>
                  <a:pt x="45938" y="532414"/>
                </a:lnTo>
                <a:cubicBezTo>
                  <a:pt x="127334" y="477424"/>
                  <a:pt x="180850" y="384299"/>
                  <a:pt x="180850" y="278674"/>
                </a:cubicBezTo>
                <a:cubicBezTo>
                  <a:pt x="180850" y="173050"/>
                  <a:pt x="127334" y="79925"/>
                  <a:pt x="45938" y="24934"/>
                </a:cubicBezTo>
                <a:close/>
              </a:path>
            </a:pathLst>
          </a:custGeom>
          <a:solidFill>
            <a:schemeClr val="accent1"/>
          </a:solidFill>
          <a:ln w="12700" cap="flat" cmpd="sng" algn="ctr">
            <a:noFill/>
            <a:prstDash val="solid"/>
            <a:miter lim="800000"/>
          </a:ln>
          <a:effectLst/>
        </p:spPr>
        <p:txBody>
          <a:bodyPr lIns="180000" tIns="36000" rIns="36000" bIns="36000" anchor="ctr">
            <a:normAutofit/>
          </a:bodyPr>
          <a:lstStyle/>
          <a:p>
            <a:pPr algn="ctr" eaLnBrk="1" hangingPunct="1">
              <a:spcBef>
                <a:spcPts val="0"/>
              </a:spcBef>
              <a:spcAft>
                <a:spcPts val="0"/>
              </a:spcAft>
              <a:defRPr/>
            </a:pPr>
            <a:r>
              <a:rPr lang="zh-CN" altLang="en-US" sz="1600" kern="0" dirty="0">
                <a:solidFill>
                  <a:schemeClr val="bg1"/>
                </a:solidFill>
                <a:latin typeface="+mn-lt"/>
                <a:ea typeface="+mn-ea"/>
              </a:rPr>
              <a:t>进行验证建筑施工材料是否合规</a:t>
            </a:r>
            <a:endParaRPr lang="zh-CN" altLang="en-US" sz="1600" kern="0" dirty="0">
              <a:solidFill>
                <a:schemeClr val="bg1"/>
              </a:solidFill>
              <a:latin typeface="+mn-lt"/>
              <a:ea typeface="+mn-ea"/>
            </a:endParaRPr>
          </a:p>
        </p:txBody>
      </p:sp>
      <p:sp>
        <p:nvSpPr>
          <p:cNvPr id="13" name="MH_Number_1"/>
          <p:cNvSpPr/>
          <p:nvPr>
            <p:custDataLst>
              <p:tags r:id="rId3"/>
            </p:custDataLst>
          </p:nvPr>
        </p:nvSpPr>
        <p:spPr>
          <a:xfrm>
            <a:off x="3098588" y="1916638"/>
            <a:ext cx="538179" cy="531847"/>
          </a:xfrm>
          <a:prstGeom prst="ellipse">
            <a:avLst/>
          </a:prstGeom>
          <a:solidFill>
            <a:schemeClr val="accent1"/>
          </a:solidFill>
          <a:ln w="12700" cap="flat" cmpd="sng" algn="ctr">
            <a:noFill/>
            <a:prstDash val="solid"/>
            <a:miter lim="800000"/>
          </a:ln>
          <a:effectLst/>
        </p:spPr>
        <p:txBody>
          <a:bodyPr anchor="ctr">
            <a:noAutofit/>
          </a:bodyPr>
          <a:lstStyle/>
          <a:p>
            <a:pPr algn="ctr" eaLnBrk="1" hangingPunct="1">
              <a:spcBef>
                <a:spcPts val="0"/>
              </a:spcBef>
              <a:spcAft>
                <a:spcPts val="0"/>
              </a:spcAft>
              <a:defRPr/>
            </a:pPr>
            <a:r>
              <a:rPr lang="en-US" altLang="zh-CN" sz="2400" kern="0" dirty="0">
                <a:solidFill>
                  <a:schemeClr val="bg1"/>
                </a:solidFill>
                <a:latin typeface="+mn-lt"/>
                <a:ea typeface="+mn-ea"/>
              </a:rPr>
              <a:t>1</a:t>
            </a:r>
            <a:endParaRPr lang="zh-CN" altLang="en-US" sz="2400" kern="0" dirty="0">
              <a:solidFill>
                <a:schemeClr val="bg1"/>
              </a:solidFill>
              <a:latin typeface="+mn-lt"/>
              <a:ea typeface="+mn-ea"/>
            </a:endParaRPr>
          </a:p>
        </p:txBody>
      </p:sp>
      <p:sp>
        <p:nvSpPr>
          <p:cNvPr id="15" name="MH_Entry_2"/>
          <p:cNvSpPr/>
          <p:nvPr>
            <p:custDataLst>
              <p:tags r:id="rId4"/>
            </p:custDataLst>
          </p:nvPr>
        </p:nvSpPr>
        <p:spPr>
          <a:xfrm>
            <a:off x="3546370" y="3957608"/>
            <a:ext cx="4370598" cy="606349"/>
          </a:xfrm>
          <a:custGeom>
            <a:avLst/>
            <a:gdLst>
              <a:gd name="connsiteX0" fmla="*/ 0 w 3954840"/>
              <a:gd name="connsiteY0" fmla="*/ 0 h 557348"/>
              <a:gd name="connsiteX1" fmla="*/ 3835506 w 3954840"/>
              <a:gd name="connsiteY1" fmla="*/ 0 h 557348"/>
              <a:gd name="connsiteX2" fmla="*/ 3954840 w 3954840"/>
              <a:gd name="connsiteY2" fmla="*/ 92893 h 557348"/>
              <a:gd name="connsiteX3" fmla="*/ 3954840 w 3954840"/>
              <a:gd name="connsiteY3" fmla="*/ 464455 h 557348"/>
              <a:gd name="connsiteX4" fmla="*/ 3835506 w 3954840"/>
              <a:gd name="connsiteY4" fmla="*/ 557348 h 557348"/>
              <a:gd name="connsiteX5" fmla="*/ 0 w 3954840"/>
              <a:gd name="connsiteY5" fmla="*/ 557348 h 557348"/>
              <a:gd name="connsiteX6" fmla="*/ 45938 w 3954840"/>
              <a:gd name="connsiteY6" fmla="*/ 532414 h 557348"/>
              <a:gd name="connsiteX7" fmla="*/ 180850 w 3954840"/>
              <a:gd name="connsiteY7" fmla="*/ 278674 h 557348"/>
              <a:gd name="connsiteX8" fmla="*/ 45938 w 3954840"/>
              <a:gd name="connsiteY8" fmla="*/ 24934 h 55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4840" h="557348">
                <a:moveTo>
                  <a:pt x="0" y="0"/>
                </a:moveTo>
                <a:lnTo>
                  <a:pt x="3835506" y="0"/>
                </a:lnTo>
                <a:cubicBezTo>
                  <a:pt x="3901412" y="0"/>
                  <a:pt x="3954840" y="41590"/>
                  <a:pt x="3954840" y="92893"/>
                </a:cubicBezTo>
                <a:lnTo>
                  <a:pt x="3954840" y="464455"/>
                </a:lnTo>
                <a:cubicBezTo>
                  <a:pt x="3954840" y="515758"/>
                  <a:pt x="3901412" y="557348"/>
                  <a:pt x="3835506" y="557348"/>
                </a:cubicBezTo>
                <a:lnTo>
                  <a:pt x="0" y="557348"/>
                </a:lnTo>
                <a:lnTo>
                  <a:pt x="45938" y="532414"/>
                </a:lnTo>
                <a:cubicBezTo>
                  <a:pt x="127334" y="477424"/>
                  <a:pt x="180850" y="384299"/>
                  <a:pt x="180850" y="278674"/>
                </a:cubicBezTo>
                <a:cubicBezTo>
                  <a:pt x="180850" y="173050"/>
                  <a:pt x="127334" y="79925"/>
                  <a:pt x="45938" y="24934"/>
                </a:cubicBezTo>
                <a:close/>
              </a:path>
            </a:pathLst>
          </a:custGeom>
          <a:solidFill>
            <a:schemeClr val="accent1"/>
          </a:solidFill>
          <a:ln w="12700" cap="flat" cmpd="sng" algn="ctr">
            <a:noFill/>
            <a:prstDash val="solid"/>
            <a:miter lim="800000"/>
          </a:ln>
          <a:effectLst/>
        </p:spPr>
        <p:txBody>
          <a:bodyPr lIns="180000" tIns="36000" rIns="36000" bIns="36000" anchor="ctr">
            <a:normAutofit/>
          </a:bodyPr>
          <a:lstStyle/>
          <a:p>
            <a:pPr algn="ctr" eaLnBrk="1" hangingPunct="1">
              <a:spcBef>
                <a:spcPts val="0"/>
              </a:spcBef>
              <a:spcAft>
                <a:spcPts val="0"/>
              </a:spcAft>
              <a:defRPr/>
            </a:pPr>
            <a:r>
              <a:rPr lang="zh-CN" altLang="en-US" sz="1600" kern="0" dirty="0">
                <a:solidFill>
                  <a:schemeClr val="bg1"/>
                </a:solidFill>
                <a:latin typeface="+mn-lt"/>
                <a:ea typeface="+mn-ea"/>
              </a:rPr>
              <a:t>方便进行控制治理室内空气质量，保护健康</a:t>
            </a:r>
            <a:endParaRPr lang="zh-CN" altLang="en-US" sz="1600" kern="0" dirty="0">
              <a:solidFill>
                <a:schemeClr val="bg1"/>
              </a:solidFill>
              <a:latin typeface="+mn-lt"/>
              <a:ea typeface="+mn-ea"/>
            </a:endParaRPr>
          </a:p>
        </p:txBody>
      </p:sp>
      <p:sp>
        <p:nvSpPr>
          <p:cNvPr id="16" name="MH_Number_2"/>
          <p:cNvSpPr/>
          <p:nvPr>
            <p:custDataLst>
              <p:tags r:id="rId5"/>
            </p:custDataLst>
          </p:nvPr>
        </p:nvSpPr>
        <p:spPr>
          <a:xfrm>
            <a:off x="3098588" y="3995686"/>
            <a:ext cx="538179" cy="529778"/>
          </a:xfrm>
          <a:prstGeom prst="ellipse">
            <a:avLst/>
          </a:prstGeom>
          <a:solidFill>
            <a:schemeClr val="accent1"/>
          </a:solidFill>
          <a:ln w="12700" cap="flat" cmpd="sng" algn="ctr">
            <a:noFill/>
            <a:prstDash val="solid"/>
            <a:miter lim="800000"/>
          </a:ln>
          <a:effectLst/>
        </p:spPr>
        <p:txBody>
          <a:bodyPr anchor="ctr">
            <a:noAutofit/>
          </a:bodyPr>
          <a:lstStyle/>
          <a:p>
            <a:pPr algn="ctr" eaLnBrk="1" hangingPunct="1">
              <a:spcBef>
                <a:spcPts val="0"/>
              </a:spcBef>
              <a:spcAft>
                <a:spcPts val="0"/>
              </a:spcAft>
              <a:defRPr/>
            </a:pPr>
            <a:r>
              <a:rPr lang="en-US" altLang="zh-CN" sz="2400" kern="0" dirty="0">
                <a:solidFill>
                  <a:schemeClr val="bg1"/>
                </a:solidFill>
                <a:latin typeface="+mn-lt"/>
                <a:ea typeface="+mn-ea"/>
              </a:rPr>
              <a:t>2</a:t>
            </a:r>
            <a:endParaRPr lang="zh-CN" altLang="en-US" sz="2400" kern="0" dirty="0">
              <a:solidFill>
                <a:schemeClr val="bg1"/>
              </a:solidFill>
              <a:latin typeface="+mn-lt"/>
              <a:ea typeface="+mn-ea"/>
            </a:endParaRPr>
          </a:p>
        </p:txBody>
      </p:sp>
    </p:spTree>
    <p:custDataLst>
      <p:tags r:id="rId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840105" y="40005"/>
            <a:ext cx="10513695" cy="709930"/>
          </a:xfrm>
        </p:spPr>
        <p:txBody>
          <a:bodyPr/>
          <a:p>
            <a:r>
              <a:rPr lang="zh-CN" altLang="en-US"/>
              <a:t>空气质量传感器推荐</a:t>
            </a:r>
            <a:endParaRPr lang="zh-CN" altLang="en-US"/>
          </a:p>
        </p:txBody>
      </p:sp>
      <p:sp>
        <p:nvSpPr>
          <p:cNvPr id="7" name="文本占位符 6"/>
          <p:cNvSpPr>
            <a:spLocks noGrp="1"/>
          </p:cNvSpPr>
          <p:nvPr>
            <p:ph type="body" sz="half" idx="2"/>
          </p:nvPr>
        </p:nvSpPr>
        <p:spPr>
          <a:xfrm>
            <a:off x="5768975" y="882015"/>
            <a:ext cx="5584825" cy="5703570"/>
          </a:xfrm>
        </p:spPr>
        <p:txBody>
          <a:bodyPr>
            <a:normAutofit lnSpcReduction="10000"/>
          </a:bodyPr>
          <a:p>
            <a:r>
              <a:rPr lang="en-US" altLang="zh-CN"/>
              <a:t> </a:t>
            </a:r>
            <a:r>
              <a:rPr lang="en-US" altLang="zh-CN" sz="2400">
                <a:solidFill>
                  <a:srgbClr val="FFC000"/>
                </a:solidFill>
              </a:rPr>
              <a:t>SKD-803  </a:t>
            </a:r>
            <a:r>
              <a:rPr lang="zh-CN" altLang="en-US" sz="2400">
                <a:solidFill>
                  <a:srgbClr val="FFC000"/>
                </a:solidFill>
              </a:rPr>
              <a:t>室内型</a:t>
            </a:r>
            <a:r>
              <a:rPr lang="en-US" altLang="zh-CN" sz="2400">
                <a:solidFill>
                  <a:srgbClr val="FFC000"/>
                </a:solidFill>
              </a:rPr>
              <a:t>PM2.5</a:t>
            </a:r>
            <a:r>
              <a:rPr lang="zh-CN" altLang="en-US" sz="2400">
                <a:solidFill>
                  <a:srgbClr val="FFC000"/>
                </a:solidFill>
              </a:rPr>
              <a:t>变送器</a:t>
            </a:r>
            <a:endParaRPr lang="zh-CN" altLang="en-US" sz="2400">
              <a:solidFill>
                <a:srgbClr val="FFC000"/>
              </a:solidFill>
            </a:endParaRPr>
          </a:p>
          <a:p>
            <a:r>
              <a:rPr lang="zh-CN" altLang="en-US"/>
              <a:t>SKD-803系列室内型PM2.5传感器/变送器,可以应用于各种智能建筑、HVAC系统,例如：机场、车站、地铁站、药厂、博物馆、智能楼宇及体育馆等场所。产品采用进口高性能处理器和高性能PM2.5传感器，粒子计数原理，可灵敏的检测到直径1μm以上的粒子。内置加热器可实现自动吸入空气。</a:t>
            </a:r>
            <a:endParaRPr lang="zh-CN" altLang="en-US"/>
          </a:p>
          <a:p>
            <a:r>
              <a:rPr lang="zh-CN" altLang="en-US"/>
              <a:t>特点</a:t>
            </a:r>
            <a:endParaRPr lang="zh-CN" altLang="en-US"/>
          </a:p>
          <a:p>
            <a:r>
              <a:rPr lang="zh-CN" altLang="en-US"/>
              <a:t>-进口高新能PM2.5传感器</a:t>
            </a:r>
            <a:endParaRPr lang="zh-CN" altLang="en-US"/>
          </a:p>
          <a:p>
            <a:r>
              <a:rPr lang="zh-CN" altLang="en-US"/>
              <a:t>-先进的电路设计，测量精度高</a:t>
            </a:r>
            <a:endParaRPr lang="zh-CN" altLang="en-US"/>
          </a:p>
          <a:p>
            <a:r>
              <a:rPr lang="zh-CN" altLang="en-US"/>
              <a:t>-传感器出厂标准校准</a:t>
            </a:r>
            <a:endParaRPr lang="zh-CN" altLang="en-US"/>
          </a:p>
          <a:p>
            <a:r>
              <a:rPr lang="zh-CN" altLang="en-US">
                <a:sym typeface="+mn-ea"/>
              </a:rPr>
              <a:t>-安装使用方便，搭配房间装饰简洁美观</a:t>
            </a:r>
            <a:endParaRPr lang="zh-CN" altLang="en-US"/>
          </a:p>
          <a:p>
            <a:endParaRPr lang="zh-CN" altLang="en-US"/>
          </a:p>
          <a:p>
            <a:r>
              <a:rPr lang="zh-CN" altLang="en-US"/>
              <a:t>类型：光学原理</a:t>
            </a:r>
            <a:endParaRPr lang="zh-CN" altLang="en-US"/>
          </a:p>
          <a:p>
            <a:r>
              <a:rPr lang="zh-CN" altLang="en-US"/>
              <a:t>测量精度±(10μg/m3+10%reading)</a:t>
            </a:r>
            <a:endParaRPr lang="zh-CN" altLang="en-US"/>
          </a:p>
        </p:txBody>
      </p:sp>
      <p:sp>
        <p:nvSpPr>
          <p:cNvPr id="4" name="文本框 3"/>
          <p:cNvSpPr txBox="1"/>
          <p:nvPr/>
        </p:nvSpPr>
        <p:spPr>
          <a:xfrm>
            <a:off x="949325" y="769620"/>
            <a:ext cx="4074160" cy="365760"/>
          </a:xfrm>
          <a:prstGeom prst="rect">
            <a:avLst/>
          </a:prstGeom>
          <a:noFill/>
        </p:spPr>
        <p:txBody>
          <a:bodyPr wrap="square" rtlCol="0">
            <a:spAutoFit/>
          </a:bodyPr>
          <a:p>
            <a:r>
              <a:rPr lang="zh-CN" altLang="en-US"/>
              <a:t>空气灰尘粒子（可吸入细颗粒物）检测</a:t>
            </a:r>
            <a:endParaRPr lang="zh-CN" altLang="en-US"/>
          </a:p>
        </p:txBody>
      </p:sp>
      <p:pic>
        <p:nvPicPr>
          <p:cNvPr id="2" name="图片 1" descr="不带LCD-LOGO"/>
          <p:cNvPicPr>
            <a:picLocks noChangeAspect="1"/>
          </p:cNvPicPr>
          <p:nvPr/>
        </p:nvPicPr>
        <p:blipFill>
          <a:blip r:embed="rId1"/>
          <a:stretch>
            <a:fillRect/>
          </a:stretch>
        </p:blipFill>
        <p:spPr>
          <a:xfrm>
            <a:off x="1198880" y="1597025"/>
            <a:ext cx="3884930" cy="3469005"/>
          </a:xfrm>
          <a:prstGeom prst="rect">
            <a:avLst/>
          </a:prstGeom>
        </p:spPr>
      </p:pic>
    </p:spTree>
    <p:custDataLst>
      <p:tags r:id="rId2"/>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half" idx="2"/>
          </p:nvPr>
        </p:nvSpPr>
        <p:spPr>
          <a:xfrm>
            <a:off x="422910" y="59690"/>
            <a:ext cx="5936615" cy="6563360"/>
          </a:xfrm>
        </p:spPr>
        <p:txBody>
          <a:bodyPr>
            <a:normAutofit lnSpcReduction="10000"/>
          </a:bodyPr>
          <a:p>
            <a:r>
              <a:rPr lang="en-US" altLang="zh-CN">
                <a:solidFill>
                  <a:srgbClr val="FFC000"/>
                </a:solidFill>
              </a:rPr>
              <a:t>SKD-809 </a:t>
            </a:r>
            <a:r>
              <a:rPr lang="zh-CN" altLang="en-US">
                <a:solidFill>
                  <a:srgbClr val="FFC000"/>
                </a:solidFill>
              </a:rPr>
              <a:t>室内型</a:t>
            </a:r>
            <a:r>
              <a:rPr lang="en-US" altLang="zh-CN">
                <a:solidFill>
                  <a:srgbClr val="FFC000"/>
                </a:solidFill>
              </a:rPr>
              <a:t>VOC</a:t>
            </a:r>
            <a:r>
              <a:rPr lang="zh-CN" altLang="en-US">
                <a:solidFill>
                  <a:srgbClr val="FFC000"/>
                </a:solidFill>
              </a:rPr>
              <a:t>变送器</a:t>
            </a:r>
            <a:endParaRPr lang="zh-CN" altLang="en-US">
              <a:solidFill>
                <a:srgbClr val="FFC000"/>
              </a:solidFill>
            </a:endParaRPr>
          </a:p>
          <a:p>
            <a:r>
              <a:rPr lang="zh-CN" altLang="en-US"/>
              <a:t>SKD-809系列室内型VOC空气质量变送器应用于空气质量的检测，适用于检测从建筑材料、装修、家具、吸烟、烹饪、室外污染物等挥发的有机化合物，如苯类、醇类、醚类、脂肪烃类、醛类、胺类、酮类、芳香化合物、一氧化碳、甲烷、液化石油气、有机酸等各种有机挥发性气体。</a:t>
            </a:r>
            <a:endParaRPr lang="zh-CN" altLang="en-US"/>
          </a:p>
          <a:p>
            <a:r>
              <a:rPr lang="zh-CN" altLang="en-US"/>
              <a:t>产品采用微机械金属氧化物半导体或电化学原理技术，检测宽范围的还原性气体和挥发性有机化合物，并将检测到的电信号转化为浓度。有多种输出信号可选，能够满足不同测量环境及各种高精度,高稳定性的测量要求。</a:t>
            </a:r>
            <a:endParaRPr lang="en-US" altLang="zh-CN"/>
          </a:p>
          <a:p>
            <a:endParaRPr lang="zh-CN" altLang="en-US"/>
          </a:p>
          <a:p>
            <a:r>
              <a:rPr lang="zh-CN" altLang="en-US">
                <a:solidFill>
                  <a:srgbClr val="FFC000"/>
                </a:solidFill>
              </a:rPr>
              <a:t>SKD-815 </a:t>
            </a:r>
            <a:r>
              <a:rPr lang="zh-CN" altLang="en-US">
                <a:solidFill>
                  <a:srgbClr val="FFC000"/>
                </a:solidFill>
                <a:sym typeface="+mn-ea"/>
              </a:rPr>
              <a:t>室内型甲醛变送器</a:t>
            </a:r>
            <a:endParaRPr lang="zh-CN" altLang="en-US">
              <a:solidFill>
                <a:srgbClr val="FFC000"/>
              </a:solidFill>
              <a:sym typeface="+mn-ea"/>
            </a:endParaRPr>
          </a:p>
          <a:p>
            <a:r>
              <a:rPr lang="zh-CN" altLang="en-US">
                <a:sym typeface="+mn-ea"/>
              </a:rPr>
              <a:t>SKD-815 室内型甲醛变送器，传感器芯片</a:t>
            </a:r>
            <a:r>
              <a:rPr lang="zh-CN" altLang="en-US"/>
              <a:t>利用电化学原理对空气中存在的CH2O进行探测，具有良好的选择性，稳定性。内置温度传感器，可进行温度补偿；具有高灵敏度、高分辨率、使用寿命长的特点。可用于空气质量监测系统联动空气净化机、新风换气系统、空调，以及智能家居。对房间建材家具释放的有毒甲醛气体进行测定，以实现污染防治，保障人体健康，提升空气质量目的。</a:t>
            </a:r>
            <a:endParaRPr lang="zh-CN" altLang="en-US"/>
          </a:p>
          <a:p>
            <a:endParaRPr lang="zh-CN" altLang="en-US"/>
          </a:p>
          <a:p>
            <a:endParaRPr lang="zh-CN" altLang="en-US"/>
          </a:p>
        </p:txBody>
      </p:sp>
      <p:sp>
        <p:nvSpPr>
          <p:cNvPr id="16" name="文本框 15"/>
          <p:cNvSpPr txBox="1"/>
          <p:nvPr>
            <p:custDataLst>
              <p:tags r:id="rId1"/>
            </p:custDataLst>
          </p:nvPr>
        </p:nvSpPr>
        <p:spPr>
          <a:xfrm>
            <a:off x="6359525" y="207645"/>
            <a:ext cx="5127625" cy="647065"/>
          </a:xfrm>
          <a:prstGeom prst="rect">
            <a:avLst/>
          </a:prstGeom>
        </p:spPr>
        <p:txBody>
          <a:bodyPr vert="horz" lIns="91440" tIns="45720" rIns="91440" bIns="45720" rtlCol="0" anchor="b">
            <a:normAutofit fontScale="90000"/>
          </a:bodyPr>
          <a:lstStyle>
            <a:lvl1pPr defTabSz="685800" eaLnBrk="1" latinLnBrk="0" hangingPunct="1">
              <a:lnSpc>
                <a:spcPct val="90000"/>
              </a:lnSpc>
              <a:buNone/>
              <a:defRPr sz="3200" b="1" i="0" baseline="0">
                <a:solidFill>
                  <a:schemeClr val="accent1">
                    <a:lumMod val="75000"/>
                  </a:schemeClr>
                </a:solidFill>
                <a:latin typeface="Arial" panose="020B0604020202020204" pitchFamily="34" charset="0"/>
                <a:ea typeface="黑体" panose="02010609060101010101" pitchFamily="49" charset="-122"/>
                <a:cs typeface="+mj-cs"/>
              </a:defRPr>
            </a:lvl1pPr>
          </a:lstStyle>
          <a:p>
            <a:r>
              <a:rPr lang="zh-CN" altLang="en-US" sz="3600" smtClean="0">
                <a:solidFill>
                  <a:srgbClr val="00B050"/>
                </a:solidFill>
                <a:latin typeface="+mj-lt"/>
                <a:ea typeface="+mj-ea"/>
              </a:rPr>
              <a:t>建筑装修污染检测传感器</a:t>
            </a:r>
            <a:endParaRPr lang="zh-CN" altLang="en-US" sz="3600" smtClean="0">
              <a:solidFill>
                <a:srgbClr val="00B050"/>
              </a:solidFill>
              <a:latin typeface="+mj-lt"/>
              <a:ea typeface="+mj-ea"/>
            </a:endParaRPr>
          </a:p>
        </p:txBody>
      </p:sp>
      <p:pic>
        <p:nvPicPr>
          <p:cNvPr id="3" name="图片占位符 2" descr="带logo-LCD"/>
          <p:cNvPicPr>
            <a:picLocks noChangeAspect="1"/>
          </p:cNvPicPr>
          <p:nvPr>
            <p:ph type="pic" idx="1"/>
          </p:nvPr>
        </p:nvPicPr>
        <p:blipFill>
          <a:blip r:embed="rId2"/>
          <a:stretch>
            <a:fillRect/>
          </a:stretch>
        </p:blipFill>
        <p:spPr>
          <a:xfrm>
            <a:off x="7447280" y="1280160"/>
            <a:ext cx="3263265" cy="2976245"/>
          </a:xfrm>
          <a:prstGeom prst="rect">
            <a:avLst/>
          </a:prstGeom>
        </p:spPr>
      </p:pic>
    </p:spTree>
    <p:custDataLst>
      <p:tags r:id="rId3"/>
    </p:custDataLst>
  </p:cSld>
  <p:clrMapOvr>
    <a:masterClrMapping/>
  </p:clrMapOvr>
  <p:timing>
    <p:tnLst>
      <p:par>
        <p:cTn id="1" dur="indefinite" restart="never" nodeType="tmRoot"/>
      </p:par>
    </p:tnLst>
  </p:timing>
</p:sld>
</file>

<file path=ppt/tags/tag1.xml><?xml version="1.0" encoding="utf-8"?>
<p:tagLst xmlns:p="http://schemas.openxmlformats.org/presentationml/2006/main">
  <p:tag name="KSO_WM_TAG_VERSION" val="1.0"/>
  <p:tag name="KSO_WM_BEAUTIFY_FLAG" val="#wm#"/>
  <p:tag name="KSO_WM_UNIT_TYPE" val="i"/>
  <p:tag name="KSO_WM_UNIT_ID" val="278*i*0"/>
  <p:tag name="KSO_WM_TEMPLATE_CATEGORY" val="custom"/>
  <p:tag name="KSO_WM_TEMPLATE_INDEX" val="160"/>
</p:tagLst>
</file>

<file path=ppt/tags/tag10.xml><?xml version="1.0" encoding="utf-8"?>
<p:tagLst xmlns:p="http://schemas.openxmlformats.org/presentationml/2006/main">
  <p:tag name="KSO_WM_TAG_VERSION" val="1.0"/>
  <p:tag name="KSO_WM_BEAUTIFY_FLAG" val="#wm#"/>
  <p:tag name="KSO_WM_UNIT_TYPE" val="i"/>
  <p:tag name="KSO_WM_UNIT_ID" val="278*i*9"/>
  <p:tag name="KSO_WM_TEMPLATE_CATEGORY" val="custom"/>
  <p:tag name="KSO_WM_TEMPLATE_INDEX" val="160"/>
</p:tagLst>
</file>

<file path=ppt/tags/tag11.xml><?xml version="1.0" encoding="utf-8"?>
<p:tagLst xmlns:p="http://schemas.openxmlformats.org/presentationml/2006/main">
  <p:tag name="KSO_WM_TAG_VERSION" val="1.0"/>
  <p:tag name="KSO_WM_BEAUTIFY_FLAG" val="#wm#"/>
  <p:tag name="KSO_WM_UNIT_TYPE" val="i"/>
  <p:tag name="KSO_WM_UNIT_ID" val="278*i*10"/>
  <p:tag name="KSO_WM_TEMPLATE_CATEGORY" val="custom"/>
  <p:tag name="KSO_WM_TEMPLATE_INDEX" val="160"/>
</p:tagLst>
</file>

<file path=ppt/tags/tag12.xml><?xml version="1.0" encoding="utf-8"?>
<p:tagLst xmlns:p="http://schemas.openxmlformats.org/presentationml/2006/main">
  <p:tag name="KSO_WM_TAG_VERSION" val="1.0"/>
  <p:tag name="KSO_WM_BEAUTIFY_FLAG" val="#wm#"/>
  <p:tag name="KSO_WM_UNIT_TYPE" val="i"/>
  <p:tag name="KSO_WM_UNIT_ID" val="278*i*11"/>
  <p:tag name="KSO_WM_TEMPLATE_CATEGORY" val="custom"/>
  <p:tag name="KSO_WM_TEMPLATE_INDEX" val="160"/>
</p:tagLst>
</file>

<file path=ppt/tags/tag13.xml><?xml version="1.0" encoding="utf-8"?>
<p:tagLst xmlns:p="http://schemas.openxmlformats.org/presentationml/2006/main">
  <p:tag name="KSO_WM_TAG_VERSION" val="1.0"/>
  <p:tag name="KSO_WM_BEAUTIFY_FLAG" val="#wm#"/>
  <p:tag name="KSO_WM_UNIT_TYPE" val="i"/>
  <p:tag name="KSO_WM_UNIT_ID" val="278*i*12"/>
  <p:tag name="KSO_WM_TEMPLATE_CATEGORY" val="custom"/>
  <p:tag name="KSO_WM_TEMPLATE_INDEX" val="160"/>
</p:tagLst>
</file>

<file path=ppt/tags/tag14.xml><?xml version="1.0" encoding="utf-8"?>
<p:tagLst xmlns:p="http://schemas.openxmlformats.org/presentationml/2006/main">
  <p:tag name="KSO_WM_TAG_VERSION" val="1.0"/>
  <p:tag name="KSO_WM_BEAUTIFY_FLAG" val="#wm#"/>
  <p:tag name="KSO_WM_UNIT_TYPE" val="i"/>
  <p:tag name="KSO_WM_UNIT_ID" val="278*i*13"/>
  <p:tag name="KSO_WM_TEMPLATE_CATEGORY" val="custom"/>
  <p:tag name="KSO_WM_TEMPLATE_INDEX" val="160"/>
</p:tagLst>
</file>

<file path=ppt/tags/tag15.xml><?xml version="1.0" encoding="utf-8"?>
<p:tagLst xmlns:p="http://schemas.openxmlformats.org/presentationml/2006/main">
  <p:tag name="KSO_WM_TAG_VERSION" val="1.0"/>
  <p:tag name="KSO_WM_BEAUTIFY_FLAG" val="#wm#"/>
  <p:tag name="KSO_WM_UNIT_TYPE" val="i"/>
  <p:tag name="KSO_WM_UNIT_ID" val="278*i*14"/>
  <p:tag name="KSO_WM_TEMPLATE_CATEGORY" val="custom"/>
  <p:tag name="KSO_WM_TEMPLATE_INDEX" val="160"/>
</p:tagLst>
</file>

<file path=ppt/tags/tag16.xml><?xml version="1.0" encoding="utf-8"?>
<p:tagLst xmlns:p="http://schemas.openxmlformats.org/presentationml/2006/main">
  <p:tag name="KSO_WM_TAG_VERSION" val="1.0"/>
  <p:tag name="KSO_WM_TEMPLATE_CATEGORY" val="custom"/>
  <p:tag name="KSO_WM_TEMPLATE_INDEX" val="160"/>
  <p:tag name="KSO_WM_UNIT_TYPE" val="a"/>
  <p:tag name="KSO_WM_UNIT_INDEX" val="1"/>
  <p:tag name="KSO_WM_UNIT_ID" val="278*a*1"/>
  <p:tag name="KSO_WM_UNIT_CLEAR" val="1"/>
  <p:tag name="KSO_WM_UNIT_LAYERLEVEL" val="1"/>
  <p:tag name="KSO_WM_UNIT_VALUE" val="6"/>
  <p:tag name="KSO_WM_UNIT_ISCONTENTSTITLE" val="0"/>
  <p:tag name="KSO_WM_UNIT_HIGHLIGHT" val="0"/>
  <p:tag name="KSO_WM_UNIT_COMPATIBLE" val="0"/>
  <p:tag name="KSO_WM_BEAUTIFY_FLAG" val="#wm#"/>
  <p:tag name="KSO_WM_UNIT_PRESET_TEXT" val="THANKS"/>
</p:tagLst>
</file>

<file path=ppt/tags/tag17.xml><?xml version="1.0" encoding="utf-8"?>
<p:tagLst xmlns:p="http://schemas.openxmlformats.org/presentationml/2006/main">
  <p:tag name="KSO_WM_TAG_VERSION" val="1.0"/>
  <p:tag name="KSO_WM_BEAUTIFY_FLAG" val="#wm#"/>
  <p:tag name="KSO_WM_UNIT_TYPE" val="i"/>
  <p:tag name="KSO_WM_UNIT_ID" val="278*i*16"/>
  <p:tag name="KSO_WM_TEMPLATE_CATEGORY" val="custom"/>
  <p:tag name="KSO_WM_TEMPLATE_INDEX" val="160"/>
</p:tagLst>
</file>

<file path=ppt/tags/tag18.xml><?xml version="1.0" encoding="utf-8"?>
<p:tagLst xmlns:p="http://schemas.openxmlformats.org/presentationml/2006/main">
  <p:tag name="KSO_WM_TAG_VERSION" val="1.0"/>
  <p:tag name="KSO_WM_BEAUTIFY_FLAG" val="#wm#"/>
  <p:tag name="KSO_WM_UNIT_TYPE" val="i"/>
  <p:tag name="KSO_WM_UNIT_ID" val="278*i*17"/>
  <p:tag name="KSO_WM_TEMPLATE_CATEGORY" val="custom"/>
  <p:tag name="KSO_WM_TEMPLATE_INDEX" val="160"/>
</p:tagLst>
</file>

<file path=ppt/tags/tag19.xml><?xml version="1.0" encoding="utf-8"?>
<p:tagLst xmlns:p="http://schemas.openxmlformats.org/presentationml/2006/main">
  <p:tag name="KSO_WM_TAG_VERSION" val="1.0"/>
  <p:tag name="KSO_WM_TEMPLATE_CATEGORY" val="custom"/>
  <p:tag name="KSO_WM_TEMPLATE_INDEX" val="160444"/>
</p:tagLst>
</file>

<file path=ppt/tags/tag2.xml><?xml version="1.0" encoding="utf-8"?>
<p:tagLst xmlns:p="http://schemas.openxmlformats.org/presentationml/2006/main">
  <p:tag name="KSO_WM_TAG_VERSION" val="1.0"/>
  <p:tag name="KSO_WM_BEAUTIFY_FLAG" val="#wm#"/>
  <p:tag name="KSO_WM_UNIT_TYPE" val="i"/>
  <p:tag name="KSO_WM_UNIT_ID" val="278*i*1"/>
  <p:tag name="KSO_WM_TEMPLATE_CATEGORY" val="custom"/>
  <p:tag name="KSO_WM_TEMPLATE_INDEX" val="160"/>
</p:tagLst>
</file>

<file path=ppt/tags/tag20.xml><?xml version="1.0" encoding="utf-8"?>
<p:tagLst xmlns:p="http://schemas.openxmlformats.org/presentationml/2006/main">
  <p:tag name="KSO_WM_TAG_VERSION" val="1.0"/>
  <p:tag name="KSO_WM_TEMPLATE_CATEGORY" val="custom"/>
  <p:tag name="KSO_WM_TEMPLATE_INDEX" val="160444"/>
</p:tagLst>
</file>

<file path=ppt/tags/tag21.xml><?xml version="1.0" encoding="utf-8"?>
<p:tagLst xmlns:p="http://schemas.openxmlformats.org/presentationml/2006/main">
  <p:tag name="KSO_WM_TAG_VERSION" val="1.0"/>
  <p:tag name="KSO_WM_BEAUTIFY_FLAG" val="#wm#"/>
  <p:tag name="KSO_WM_TEMPLATE_CATEGORY" val="custom"/>
  <p:tag name="KSO_WM_TEMPLATE_INDEX" val="160444"/>
  <p:tag name="KSO_WM_UNIT_TYPE" val="a"/>
  <p:tag name="KSO_WM_UNIT_INDEX" val="1"/>
  <p:tag name="KSO_WM_UNIT_ID" val="custom160444_1*a*1"/>
  <p:tag name="KSO_WM_UNIT_CLEAR" val="1"/>
  <p:tag name="KSO_WM_UNIT_LAYERLEVEL" val="1"/>
  <p:tag name="KSO_WM_UNIT_VALUE" val="26"/>
  <p:tag name="KSO_WM_UNIT_ISCONTENTSTITLE" val="0"/>
  <p:tag name="KSO_WM_UNIT_HIGHLIGHT" val="0"/>
  <p:tag name="KSO_WM_UNIT_COMPATIBLE" val="0"/>
  <p:tag name="KSO_WM_UNIT_PRESET_TEXT_INDEX" val="3"/>
  <p:tag name="KSO_WM_UNIT_PRESET_TEXT_LEN" val="17"/>
</p:tagLst>
</file>

<file path=ppt/tags/tag22.xml><?xml version="1.0" encoding="utf-8"?>
<p:tagLst xmlns:p="http://schemas.openxmlformats.org/presentationml/2006/main">
  <p:tag name="KSO_WM_TAG_VERSION" val="1.0"/>
  <p:tag name="KSO_WM_BEAUTIFY_FLAG" val="#wm#"/>
  <p:tag name="KSO_WM_TEMPLATE_CATEGORY" val="custom"/>
  <p:tag name="KSO_WM_TEMPLATE_INDEX" val="160444"/>
  <p:tag name="KSO_WM_UNIT_TYPE" val="b"/>
  <p:tag name="KSO_WM_UNIT_INDEX" val="1"/>
  <p:tag name="KSO_WM_UNIT_ID" val="custom160444_1*b*1"/>
  <p:tag name="KSO_WM_UNIT_CLEAR" val="1"/>
  <p:tag name="KSO_WM_UNIT_LAYERLEVEL" val="1"/>
  <p:tag name="KSO_WM_UNIT_VALUE" val="22"/>
  <p:tag name="KSO_WM_UNIT_ISCONTENTSTITLE" val="0"/>
  <p:tag name="KSO_WM_UNIT_HIGHLIGHT" val="0"/>
  <p:tag name="KSO_WM_UNIT_COMPATIBLE" val="0"/>
  <p:tag name="KSO_WM_UNIT_PRESET_TEXT_INDEX" val="3"/>
  <p:tag name="KSO_WM_UNIT_PRESET_TEXT_LEN" val="17"/>
</p:tagLst>
</file>

<file path=ppt/tags/tag23.xml><?xml version="1.0" encoding="utf-8"?>
<p:tagLst xmlns:p="http://schemas.openxmlformats.org/presentationml/2006/main">
  <p:tag name="KSO_WM_TEMPLATE_THUMBS_INDEX" val="1、10、12、15、20、24、29、31、32"/>
  <p:tag name="KSO_WM_TEMPLATE_CATEGORY" val="custom"/>
  <p:tag name="KSO_WM_TEMPLATE_INDEX" val="160444"/>
  <p:tag name="KSO_WM_SLIDE_ID" val="custom160444_1"/>
  <p:tag name="KSO_WM_SLIDE_INDEX" val="1"/>
  <p:tag name="KSO_WM_SLIDE_ITEM_CNT" val="2"/>
  <p:tag name="KSO_WM_SLIDE_LAYOUT" val="a_b"/>
  <p:tag name="KSO_WM_SLIDE_LAYOUT_CNT" val="1_1"/>
  <p:tag name="KSO_WM_SLIDE_TYPE" val="title"/>
  <p:tag name="KSO_WM_BEAUTIFY_FLAG" val="#wm#"/>
  <p:tag name="KSO_WM_TAG_VERSION" val="1.0"/>
</p:tagLst>
</file>

<file path=ppt/tags/tag24.xml><?xml version="1.0" encoding="utf-8"?>
<p:tagLst xmlns:p="http://schemas.openxmlformats.org/presentationml/2006/main">
  <p:tag name="KSO_WM_TAG_VERSION" val="1.0"/>
  <p:tag name="KSO_WM_BEAUTIFY_FLAG" val="#wm#"/>
  <p:tag name="KSO_WM_TEMPLATE_CATEGORY" val="custom"/>
  <p:tag name="KSO_WM_TEMPLATE_INDEX" val="160444"/>
  <p:tag name="KSO_WM_UNIT_TYPE" val="a"/>
  <p:tag name="KSO_WM_UNIT_INDEX" val="1"/>
  <p:tag name="KSO_WM_UNIT_ID" val="custom160444_2*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25.xml><?xml version="1.0" encoding="utf-8"?>
<p:tagLst xmlns:p="http://schemas.openxmlformats.org/presentationml/2006/main">
  <p:tag name="KSO_WM_TAG_VERSION" val="1.0"/>
  <p:tag name="KSO_WM_BEAUTIFY_FLAG" val="#wm#"/>
  <p:tag name="KSO_WM_TEMPLATE_CATEGORY" val="custom"/>
  <p:tag name="KSO_WM_TEMPLATE_INDEX" val="160444"/>
  <p:tag name="KSO_WM_UNIT_TYPE" val="f"/>
  <p:tag name="KSO_WM_UNIT_INDEX" val="1"/>
  <p:tag name="KSO_WM_UNIT_ID" val="custom160444_2*f*1"/>
  <p:tag name="KSO_WM_UNIT_CLEAR" val="1"/>
  <p:tag name="KSO_WM_UNIT_LAYERLEVEL" val="1"/>
  <p:tag name="KSO_WM_UNIT_VALUE" val="297"/>
  <p:tag name="KSO_WM_UNIT_HIGHLIGHT" val="0"/>
  <p:tag name="KSO_WM_UNIT_COMPATIBLE" val="0"/>
  <p:tag name="KSO_WM_UNIT_PRESET_TEXT_INDEX" val="5"/>
  <p:tag name="KSO_WM_UNIT_PRESET_TEXT_LEN" val="232"/>
</p:tagLst>
</file>

<file path=ppt/tags/tag26.xml><?xml version="1.0" encoding="utf-8"?>
<p:tagLst xmlns:p="http://schemas.openxmlformats.org/presentationml/2006/main">
  <p:tag name="KSO_WM_TEMPLATE_CATEGORY" val="custom"/>
  <p:tag name="KSO_WM_TEMPLATE_INDEX" val="160444"/>
  <p:tag name="KSO_WM_TAG_VERSION" val="1.0"/>
  <p:tag name="KSO_WM_SLIDE_ID" val="custom160444_2"/>
  <p:tag name="KSO_WM_SLIDE_INDEX" val="2"/>
  <p:tag name="KSO_WM_SLIDE_ITEM_CNT" val="1"/>
  <p:tag name="KSO_WM_SLIDE_LAYOUT" val="a_f"/>
  <p:tag name="KSO_WM_SLIDE_LAYOUT_CNT" val="1_1"/>
  <p:tag name="KSO_WM_SLIDE_TYPE" val="text"/>
  <p:tag name="KSO_WM_BEAUTIFY_FLAG" val="#wm#"/>
  <p:tag name="KSO_WM_SLIDE_POSITION" val="66*98"/>
  <p:tag name="KSO_WM_SLIDE_SIZE" val="828*387"/>
</p:tagLst>
</file>

<file path=ppt/tags/tag27.xml><?xml version="1.0" encoding="utf-8"?>
<p:tagLst xmlns:p="http://schemas.openxmlformats.org/presentationml/2006/main">
  <p:tag name="KSO_WM_TAG_VERSION" val="1.0"/>
  <p:tag name="KSO_WM_BEAUTIFY_FLAG" val="#wm#"/>
  <p:tag name="KSO_WM_TEMPLATE_CATEGORY" val="custom"/>
  <p:tag name="KSO_WM_TEMPLATE_INDEX" val="160444"/>
  <p:tag name="KSO_WM_UNIT_TYPE" val="a"/>
  <p:tag name="KSO_WM_UNIT_INDEX" val="1"/>
  <p:tag name="KSO_WM_UNIT_ID" val="custom160444_3*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28.xml><?xml version="1.0" encoding="utf-8"?>
<p:tagLst xmlns:p="http://schemas.openxmlformats.org/presentationml/2006/main">
  <p:tag name="KSO_WM_TAG_VERSION" val="1.0"/>
  <p:tag name="KSO_WM_BEAUTIFY_FLAG" val="#wm#"/>
  <p:tag name="KSO_WM_TEMPLATE_CATEGORY" val="custom"/>
  <p:tag name="KSO_WM_TEMPLATE_INDEX" val="160444"/>
  <p:tag name="KSO_WM_UNIT_TYPE" val="f"/>
  <p:tag name="KSO_WM_UNIT_INDEX" val="1"/>
  <p:tag name="KSO_WM_UNIT_ID" val="custom160444_3*f*1"/>
  <p:tag name="KSO_WM_UNIT_CLEAR" val="1"/>
  <p:tag name="KSO_WM_UNIT_LAYERLEVEL" val="1"/>
  <p:tag name="KSO_WM_UNIT_VALUE" val="128"/>
  <p:tag name="KSO_WM_UNIT_HIGHLIGHT" val="0"/>
  <p:tag name="KSO_WM_UNIT_COMPATIBLE" val="0"/>
  <p:tag name="KSO_WM_UNIT_PRESET_TEXT_INDEX" val="5"/>
  <p:tag name="KSO_WM_UNIT_PRESET_TEXT_LEN" val="232"/>
</p:tagLst>
</file>

<file path=ppt/tags/tag29.xml><?xml version="1.0" encoding="utf-8"?>
<p:tagLst xmlns:p="http://schemas.openxmlformats.org/presentationml/2006/main">
  <p:tag name="KSO_WM_TEMPLATE_CATEGORY" val="custom"/>
  <p:tag name="KSO_WM_TEMPLATE_INDEX" val="160444"/>
  <p:tag name="KSO_WM_TAG_VERSION" val="1.0"/>
  <p:tag name="KSO_WM_SLIDE_ID" val="custom160444_3"/>
  <p:tag name="KSO_WM_SLIDE_INDEX" val="3"/>
  <p:tag name="KSO_WM_SLIDE_ITEM_CNT" val="2"/>
  <p:tag name="KSO_WM_SLIDE_LAYOUT" val="a_f"/>
  <p:tag name="KSO_WM_SLIDE_LAYOUT_CNT" val="1_2"/>
  <p:tag name="KSO_WM_SLIDE_TYPE" val="text"/>
  <p:tag name="KSO_WM_BEAUTIFY_FLAG" val="#wm#"/>
  <p:tag name="KSO_WM_SLIDE_POSITION" val="66*107"/>
  <p:tag name="KSO_WM_SLIDE_SIZE" val="828*380"/>
</p:tagLst>
</file>

<file path=ppt/tags/tag3.xml><?xml version="1.0" encoding="utf-8"?>
<p:tagLst xmlns:p="http://schemas.openxmlformats.org/presentationml/2006/main">
  <p:tag name="KSO_WM_TAG_VERSION" val="1.0"/>
  <p:tag name="KSO_WM_BEAUTIFY_FLAG" val="#wm#"/>
  <p:tag name="KSO_WM_UNIT_TYPE" val="i"/>
  <p:tag name="KSO_WM_UNIT_ID" val="278*i*2"/>
  <p:tag name="KSO_WM_TEMPLATE_CATEGORY" val="custom"/>
  <p:tag name="KSO_WM_TEMPLATE_INDEX" val="160"/>
</p:tagLst>
</file>

<file path=ppt/tags/tag30.xml><?xml version="1.0" encoding="utf-8"?>
<p:tagLst xmlns:p="http://schemas.openxmlformats.org/presentationml/2006/main">
  <p:tag name="KSO_WM_TAG_VERSION" val="1.0"/>
  <p:tag name="KSO_WM_BEAUTIFY_FLAG" val="#wm#"/>
  <p:tag name="KSO_WM_TEMPLATE_CATEGORY" val="custom"/>
  <p:tag name="KSO_WM_TEMPLATE_INDEX" val="160444"/>
  <p:tag name="KSO_WM_UNIT_TYPE" val="d"/>
  <p:tag name="KSO_WM_UNIT_INDEX" val="1"/>
  <p:tag name="KSO_WM_UNIT_ID" val="custom160444_4*d*1"/>
  <p:tag name="KSO_WM_UNIT_CLEAR" val="0"/>
  <p:tag name="KSO_WM_UNIT_LAYERLEVEL" val="1"/>
  <p:tag name="KSO_WM_UNIT_VALUE" val="1500*1713"/>
  <p:tag name="KSO_WM_UNIT_HIGHLIGHT" val="0"/>
  <p:tag name="KSO_WM_UNIT_COMPATIBLE" val="0"/>
</p:tagLst>
</file>

<file path=ppt/tags/tag31.xml><?xml version="1.0" encoding="utf-8"?>
<p:tagLst xmlns:p="http://schemas.openxmlformats.org/presentationml/2006/main">
  <p:tag name="KSO_WM_TAG_VERSION" val="1.0"/>
  <p:tag name="KSO_WM_BEAUTIFY_FLAG" val="#wm#"/>
  <p:tag name="KSO_WM_TEMPLATE_CATEGORY" val="custom"/>
  <p:tag name="KSO_WM_TEMPLATE_INDEX" val="160444"/>
  <p:tag name="KSO_WM_UNIT_TYPE" val="a"/>
  <p:tag name="KSO_WM_UNIT_INDEX" val="1"/>
  <p:tag name="KSO_WM_UNIT_ID" val="custom160444_4*a*1"/>
  <p:tag name="KSO_WM_UNIT_CLEAR" val="1"/>
  <p:tag name="KSO_WM_UNIT_LAYERLEVEL" val="1"/>
  <p:tag name="KSO_WM_UNIT_VALUE" val="33"/>
  <p:tag name="KSO_WM_UNIT_ISCONTENTSTITLE" val="0"/>
  <p:tag name="KSO_WM_UNIT_HIGHLIGHT" val="0"/>
  <p:tag name="KSO_WM_UNIT_COMPATIBLE" val="0"/>
  <p:tag name="KSO_WM_UNIT_PRESET_TEXT_INDEX" val="3"/>
  <p:tag name="KSO_WM_UNIT_PRESET_TEXT_LEN" val="17"/>
</p:tagLst>
</file>

<file path=ppt/tags/tag32.xml><?xml version="1.0" encoding="utf-8"?>
<p:tagLst xmlns:p="http://schemas.openxmlformats.org/presentationml/2006/main">
  <p:tag name="KSO_WM_TAG_VERSION" val="1.0"/>
  <p:tag name="KSO_WM_BEAUTIFY_FLAG" val="#wm#"/>
  <p:tag name="KSO_WM_TEMPLATE_CATEGORY" val="custom"/>
  <p:tag name="KSO_WM_TEMPLATE_INDEX" val="160444"/>
  <p:tag name="KSO_WM_UNIT_TYPE" val="f"/>
  <p:tag name="KSO_WM_UNIT_INDEX" val="1"/>
  <p:tag name="KSO_WM_UNIT_ID" val="custom160444_4*f*1"/>
  <p:tag name="KSO_WM_UNIT_CLEAR" val="1"/>
  <p:tag name="KSO_WM_UNIT_LAYERLEVEL" val="1"/>
  <p:tag name="KSO_WM_UNIT_VALUE" val="120"/>
  <p:tag name="KSO_WM_UNIT_HIGHLIGHT" val="0"/>
  <p:tag name="KSO_WM_UNIT_COMPATIBLE" val="0"/>
  <p:tag name="KSO_WM_UNIT_PRESET_TEXT_INDEX" val="5"/>
  <p:tag name="KSO_WM_UNIT_PRESET_TEXT_LEN" val="232"/>
</p:tagLst>
</file>

<file path=ppt/tags/tag33.xml><?xml version="1.0" encoding="utf-8"?>
<p:tagLst xmlns:p="http://schemas.openxmlformats.org/presentationml/2006/main">
  <p:tag name="KSO_WM_TEMPLATE_CATEGORY" val="custom"/>
  <p:tag name="KSO_WM_TEMPLATE_INDEX" val="160444"/>
  <p:tag name="KSO_WM_TAG_VERSION" val="1.0"/>
  <p:tag name="KSO_WM_SLIDE_ID" val="custom160444_4"/>
  <p:tag name="KSO_WM_SLIDE_INDEX" val="4"/>
  <p:tag name="KSO_WM_SLIDE_ITEM_CNT" val="2"/>
  <p:tag name="KSO_WM_SLIDE_LAYOUT" val="a_f_d"/>
  <p:tag name="KSO_WM_SLIDE_LAYOUT_CNT" val="1_1_1"/>
  <p:tag name="KSO_WM_SLIDE_TYPE" val="text"/>
  <p:tag name="KSO_WM_BEAUTIFY_FLAG" val="#wm#"/>
  <p:tag name="KSO_WM_SLIDE_POSITION" val="57*58"/>
  <p:tag name="KSO_WM_SLIDE_SIZE" val="846*425"/>
</p:tagLst>
</file>

<file path=ppt/tags/tag34.xml><?xml version="1.0" encoding="utf-8"?>
<p:tagLst xmlns:p="http://schemas.openxmlformats.org/presentationml/2006/main">
  <p:tag name="KSO_WM_TAG_VERSION" val="1.0"/>
  <p:tag name="KSO_WM_BEAUTIFY_FLAG" val="#wm#"/>
  <p:tag name="KSO_WM_TEMPLATE_CATEGORY" val="custom"/>
  <p:tag name="KSO_WM_TEMPLATE_INDEX" val="160444"/>
  <p:tag name="KSO_WM_UNIT_TYPE" val="a"/>
  <p:tag name="KSO_WM_UNIT_INDEX" val="1"/>
  <p:tag name="KSO_WM_UNIT_ID" val="custom160444_4*a*1"/>
  <p:tag name="KSO_WM_UNIT_CLEAR" val="1"/>
  <p:tag name="KSO_WM_UNIT_LAYERLEVEL" val="1"/>
  <p:tag name="KSO_WM_UNIT_VALUE" val="33"/>
  <p:tag name="KSO_WM_UNIT_ISCONTENTSTITLE" val="0"/>
  <p:tag name="KSO_WM_UNIT_HIGHLIGHT" val="0"/>
  <p:tag name="KSO_WM_UNIT_COMPATIBLE" val="0"/>
  <p:tag name="KSO_WM_UNIT_PRESET_TEXT_INDEX" val="3"/>
  <p:tag name="KSO_WM_UNIT_PRESET_TEXT_LEN" val="17"/>
</p:tagLst>
</file>

<file path=ppt/tags/tag35.xml><?xml version="1.0" encoding="utf-8"?>
<p:tagLst xmlns:p="http://schemas.openxmlformats.org/presentationml/2006/main">
  <p:tag name="KSO_WM_TAG_VERSION" val="1.0"/>
  <p:tag name="KSO_WM_BEAUTIFY_FLAG" val="#wm#"/>
  <p:tag name="KSO_WM_TEMPLATE_CATEGORY" val="custom"/>
  <p:tag name="KSO_WM_TEMPLATE_INDEX" val="160444"/>
  <p:tag name="KSO_WM_UNIT_TYPE" val="f"/>
  <p:tag name="KSO_WM_UNIT_INDEX" val="1"/>
  <p:tag name="KSO_WM_UNIT_ID" val="custom160444_4*f*1"/>
  <p:tag name="KSO_WM_UNIT_CLEAR" val="1"/>
  <p:tag name="KSO_WM_UNIT_LAYERLEVEL" val="1"/>
  <p:tag name="KSO_WM_UNIT_VALUE" val="120"/>
  <p:tag name="KSO_WM_UNIT_HIGHLIGHT" val="0"/>
  <p:tag name="KSO_WM_UNIT_COMPATIBLE" val="0"/>
  <p:tag name="KSO_WM_UNIT_PRESET_TEXT_INDEX" val="5"/>
  <p:tag name="KSO_WM_UNIT_PRESET_TEXT_LEN" val="232"/>
</p:tagLst>
</file>

<file path=ppt/tags/tag36.xml><?xml version="1.0" encoding="utf-8"?>
<p:tagLst xmlns:p="http://schemas.openxmlformats.org/presentationml/2006/main">
  <p:tag name="KSO_WM_TEMPLATE_CATEGORY" val="custom"/>
  <p:tag name="KSO_WM_TEMPLATE_INDEX" val="160444"/>
  <p:tag name="KSO_WM_TAG_VERSION" val="1.0"/>
  <p:tag name="KSO_WM_SLIDE_ID" val="custom160444_4"/>
  <p:tag name="KSO_WM_SLIDE_INDEX" val="4"/>
  <p:tag name="KSO_WM_SLIDE_ITEM_CNT" val="2"/>
  <p:tag name="KSO_WM_SLIDE_LAYOUT" val="a_f_d"/>
  <p:tag name="KSO_WM_SLIDE_LAYOUT_CNT" val="1_1_1"/>
  <p:tag name="KSO_WM_SLIDE_TYPE" val="text"/>
  <p:tag name="KSO_WM_BEAUTIFY_FLAG" val="#wm#"/>
  <p:tag name="KSO_WM_SLIDE_POSITION" val="57*58"/>
  <p:tag name="KSO_WM_SLIDE_SIZE" val="846*425"/>
</p:tagLst>
</file>

<file path=ppt/tags/tag37.xml><?xml version="1.0" encoding="utf-8"?>
<p:tagLst xmlns:p="http://schemas.openxmlformats.org/presentationml/2006/main">
  <p:tag name="KSO_WM_TEMPLATE_CATEGORY" val="diagram"/>
  <p:tag name="KSO_WM_TEMPLATE_INDEX" val="160807"/>
  <p:tag name="KSO_WM_BEAUTIFY_FLAG" val="#wm#"/>
  <p:tag name="KSO_WM_TAG_VERSION" val="1.0"/>
  <p:tag name="KSO_WM_UNIT_ID" val="256*r_v*1_1"/>
  <p:tag name="KSO_WM_UNIT_TYPE" val="r_v"/>
  <p:tag name="KSO_WM_UNIT_INDEX" val="1_1"/>
  <p:tag name="KSO_WM_UNIT_CLEAR" val="1"/>
  <p:tag name="KSO_WM_UNIT_LAYERLEVEL" val="1_1"/>
  <p:tag name="KSO_WM_UNIT_DIAGRAM_CONTRAST_TITLE_CNT" val="2"/>
  <p:tag name="KSO_WM_UNIT_DIAGRAM_DIMENSION_TITLE_CNT" val="1"/>
  <p:tag name="KSO_WM_UNIT_VALUE" val="56"/>
  <p:tag name="KSO_WM_UNIT_HIGHLIGHT" val="0"/>
  <p:tag name="KSO_WM_UNIT_COMPATIBLE" val="0"/>
  <p:tag name="KSO_WM_UNIT_PRESET_TEXT_INDEX" val="6"/>
  <p:tag name="KSO_WM_UNIT_PRESET_TEXT_LEN" val="20"/>
  <p:tag name="KSO_WM_DIAGRAM_GROUP_CODE" val="r1-1"/>
</p:tagLst>
</file>

<file path=ppt/tags/tag38.xml><?xml version="1.0" encoding="utf-8"?>
<p:tagLst xmlns:p="http://schemas.openxmlformats.org/presentationml/2006/main">
  <p:tag name="KSO_WM_TEMPLATE_CATEGORY" val="diagram"/>
  <p:tag name="KSO_WM_TEMPLATE_INDEX" val="160807"/>
  <p:tag name="KSO_WM_BEAUTIFY_FLAG" val="#wm#"/>
  <p:tag name="KSO_WM_TAG_VERSION" val="1.0"/>
  <p:tag name="KSO_WM_UNIT_ID" val="256*r_v*1_2"/>
  <p:tag name="KSO_WM_UNIT_TYPE" val="r_v"/>
  <p:tag name="KSO_WM_UNIT_INDEX" val="1_2"/>
  <p:tag name="KSO_WM_UNIT_CLEAR" val="1"/>
  <p:tag name="KSO_WM_UNIT_LAYERLEVEL" val="1_1"/>
  <p:tag name="KSO_WM_UNIT_DIAGRAM_CONTRAST_TITLE_CNT" val="2"/>
  <p:tag name="KSO_WM_UNIT_DIAGRAM_DIMENSION_TITLE_CNT" val="1"/>
  <p:tag name="KSO_WM_UNIT_VALUE" val="56"/>
  <p:tag name="KSO_WM_UNIT_HIGHLIGHT" val="0"/>
  <p:tag name="KSO_WM_UNIT_COMPATIBLE" val="0"/>
  <p:tag name="KSO_WM_UNIT_PRESET_TEXT_INDEX" val="6"/>
  <p:tag name="KSO_WM_UNIT_PRESET_TEXT_LEN" val="20"/>
  <p:tag name="KSO_WM_DIAGRAM_GROUP_CODE" val="r1-1"/>
</p:tagLst>
</file>

<file path=ppt/tags/tag39.xml><?xml version="1.0" encoding="utf-8"?>
<p:tagLst xmlns:p="http://schemas.openxmlformats.org/presentationml/2006/main">
  <p:tag name="KSO_WM_TEMPLATE_CATEGORY" val="diagram"/>
  <p:tag name="KSO_WM_TEMPLATE_INDEX" val="160807"/>
  <p:tag name="KSO_WM_BEAUTIFY_FLAG" val="#wm#"/>
  <p:tag name="KSO_WM_TAG_VERSION" val="1.0"/>
  <p:tag name="KSO_WM_UNIT_ID" val="256*r_t*1_1"/>
  <p:tag name="KSO_WM_UNIT_TYPE" val="r_t"/>
  <p:tag name="KSO_WM_UNIT_INDEX" val="1_1"/>
  <p:tag name="KSO_WM_UNIT_CLEAR" val="1"/>
  <p:tag name="KSO_WM_UNIT_LAYERLEVEL" val="1_1"/>
  <p:tag name="KSO_WM_UNIT_DIAGRAM_CONTRAST_TITLE_CNT" val="2"/>
  <p:tag name="KSO_WM_UNIT_DIAGRAM_DIMENSION_TITLE_CNT" val="1"/>
  <p:tag name="KSO_WM_UNIT_VALUE" val="9"/>
  <p:tag name="KSO_WM_UNIT_HIGHLIGHT" val="0"/>
  <p:tag name="KSO_WM_UNIT_COMPATIBLE" val="0"/>
  <p:tag name="KSO_WM_DIAGRAM_GROUP_CODE" val="r1-1"/>
  <p:tag name="KSO_WM_UNIT_PRESET_TEXT" val="标题"/>
</p:tagLst>
</file>

<file path=ppt/tags/tag4.xml><?xml version="1.0" encoding="utf-8"?>
<p:tagLst xmlns:p="http://schemas.openxmlformats.org/presentationml/2006/main">
  <p:tag name="KSO_WM_TAG_VERSION" val="1.0"/>
  <p:tag name="KSO_WM_BEAUTIFY_FLAG" val="#wm#"/>
  <p:tag name="KSO_WM_UNIT_TYPE" val="i"/>
  <p:tag name="KSO_WM_UNIT_ID" val="278*i*3"/>
  <p:tag name="KSO_WM_TEMPLATE_CATEGORY" val="custom"/>
  <p:tag name="KSO_WM_TEMPLATE_INDEX" val="160"/>
</p:tagLst>
</file>

<file path=ppt/tags/tag40.xml><?xml version="1.0" encoding="utf-8"?>
<p:tagLst xmlns:p="http://schemas.openxmlformats.org/presentationml/2006/main">
  <p:tag name="KSO_WM_TEMPLATE_CATEGORY" val="diagram"/>
  <p:tag name="KSO_WM_TEMPLATE_INDEX" val="160807"/>
  <p:tag name="KSO_WM_BEAUTIFY_FLAG" val="#wm#"/>
  <p:tag name="KSO_WM_TAG_VERSION" val="1.0"/>
  <p:tag name="KSO_WM_UNIT_ID" val="256*r_t*1_2"/>
  <p:tag name="KSO_WM_UNIT_TYPE" val="r_t"/>
  <p:tag name="KSO_WM_UNIT_INDEX" val="1_2"/>
  <p:tag name="KSO_WM_UNIT_CLEAR" val="1"/>
  <p:tag name="KSO_WM_UNIT_LAYERLEVEL" val="1_1"/>
  <p:tag name="KSO_WM_UNIT_DIAGRAM_CONTRAST_TITLE_CNT" val="2"/>
  <p:tag name="KSO_WM_UNIT_DIAGRAM_DIMENSION_TITLE_CNT" val="1"/>
  <p:tag name="KSO_WM_UNIT_VALUE" val="9"/>
  <p:tag name="KSO_WM_UNIT_HIGHLIGHT" val="0"/>
  <p:tag name="KSO_WM_UNIT_COMPATIBLE" val="0"/>
  <p:tag name="KSO_WM_DIAGRAM_GROUP_CODE" val="r1-1"/>
  <p:tag name="KSO_WM_UNIT_PRESET_TEXT" val="标题"/>
</p:tagLst>
</file>

<file path=ppt/tags/tag41.xml><?xml version="1.0" encoding="utf-8"?>
<p:tagLst xmlns:p="http://schemas.openxmlformats.org/presentationml/2006/main">
  <p:tag name="MH" val="20150417131227"/>
  <p:tag name="MH_LIBRARY" val="CONTENTS"/>
  <p:tag name="MH_AUTOCOLOR" val="TRUE"/>
  <p:tag name="MH_TYPE" val="CONTENTS"/>
  <p:tag name="KSO_WM_TEMPLATE_CATEGORY" val="custom"/>
  <p:tag name="KSO_WM_TEMPLATE_INDEX" val="160444"/>
  <p:tag name="KSO_WM_SLIDE_ID" val="custom160444_6"/>
  <p:tag name="KSO_WM_SLIDE_INDEX" val="6"/>
  <p:tag name="KSO_WM_SLIDE_ITEM_CNT" val="1"/>
  <p:tag name="KSO_WM_SLIDE_LAYOUT" val="a_l"/>
  <p:tag name="KSO_WM_SLIDE_LAYOUT_CNT" val="1_1"/>
  <p:tag name="KSO_WM_SLIDE_TYPE" val="contents"/>
  <p:tag name="KSO_WM_BEAUTIFY_FLAG" val="#wm#"/>
  <p:tag name="KSO_WM_TAG_VERSION" val="1.0"/>
  <p:tag name="KSO_WM_SLIDE_POSITION" val="243*252"/>
  <p:tag name="KSO_WM_SLIDE_SIZE" val="260*37"/>
  <p:tag name="KSO_WM_DIAGRAM_GROUP_CODE" val="l1-1"/>
</p:tagLst>
</file>

<file path=ppt/tags/tag42.xml><?xml version="1.0" encoding="utf-8"?>
<p:tagLst xmlns:p="http://schemas.openxmlformats.org/presentationml/2006/main">
  <p:tag name="KSO_WM_TAG_VERSION" val="1.0"/>
  <p:tag name="KSO_WM_BEAUTIFY_FLAG" val="#wm#"/>
  <p:tag name="KSO_WM_TEMPLATE_CATEGORY" val="custom"/>
  <p:tag name="KSO_WM_TEMPLATE_INDEX" val="160444"/>
  <p:tag name="KSO_WM_UNIT_TYPE" val="a"/>
  <p:tag name="KSO_WM_UNIT_INDEX" val="1"/>
  <p:tag name="KSO_WM_UNIT_ID" val="custom160444_7*a*1"/>
  <p:tag name="KSO_WM_UNIT_CLEAR" val="1"/>
  <p:tag name="KSO_WM_UNIT_LAYERLEVEL" val="1"/>
  <p:tag name="KSO_WM_UNIT_VALUE" val="10"/>
  <p:tag name="KSO_WM_UNIT_ISCONTENTSTITLE" val="0"/>
  <p:tag name="KSO_WM_UNIT_HIGHLIGHT" val="0"/>
  <p:tag name="KSO_WM_UNIT_COMPATIBLE" val="0"/>
  <p:tag name="KSO_WM_UNIT_PRESET_TEXT" val="CONTENTS"/>
</p:tagLst>
</file>

<file path=ppt/tags/tag43.xml><?xml version="1.0" encoding="utf-8"?>
<p:tagLst xmlns:p="http://schemas.openxmlformats.org/presentationml/2006/main">
  <p:tag name="KSO_WM_TAG_VERSION" val="1.0"/>
  <p:tag name="KSO_WM_BEAUTIFY_FLAG" val="#wm#"/>
  <p:tag name="KSO_WM_TEMPLATE_CATEGORY" val="custom"/>
  <p:tag name="KSO_WM_TEMPLATE_INDEX" val="160444"/>
  <p:tag name="MH" val="20150417131227"/>
  <p:tag name="MH_LIBRARY" val="CONTENTS"/>
  <p:tag name="MH_TYPE" val="ENTRY"/>
  <p:tag name="MH_ORDER" val="1"/>
  <p:tag name="KSO_WM_UNIT_TYPE" val="l_h_f"/>
  <p:tag name="KSO_WM_UNIT_INDEX" val="1_1_1"/>
  <p:tag name="KSO_WM_UNIT_ID" val="custom160444_7*l_h_f*1_1_1"/>
  <p:tag name="KSO_WM_UNIT_CLEAR" val="1"/>
  <p:tag name="KSO_WM_UNIT_LAYERLEVEL" val="1_1_1"/>
  <p:tag name="KSO_WM_UNIT_VALUE" val="13"/>
  <p:tag name="KSO_WM_UNIT_HIGHLIGHT" val="0"/>
  <p:tag name="KSO_WM_UNIT_COMPATIBLE" val="0"/>
  <p:tag name="KSO_WM_UNIT_PRESET_TEXT_INDEX" val="4"/>
  <p:tag name="KSO_WM_UNIT_PRESET_TEXT_LEN" val="26"/>
  <p:tag name="KSO_WM_DIAGRAM_GROUP_CODE" val="l1-1"/>
</p:tagLst>
</file>

<file path=ppt/tags/tag44.xml><?xml version="1.0" encoding="utf-8"?>
<p:tagLst xmlns:p="http://schemas.openxmlformats.org/presentationml/2006/main">
  <p:tag name="KSO_WM_TAG_VERSION" val="1.0"/>
  <p:tag name="KSO_WM_BEAUTIFY_FLAG" val="#wm#"/>
  <p:tag name="KSO_WM_TEMPLATE_CATEGORY" val="custom"/>
  <p:tag name="KSO_WM_TEMPLATE_INDEX" val="160444"/>
  <p:tag name="MH" val="20150417131227"/>
  <p:tag name="MH_LIBRARY" val="CONTENTS"/>
  <p:tag name="MH_TYPE" val="NUMBER"/>
  <p:tag name="MH_ORDER" val="1"/>
  <p:tag name="KSO_WM_UNIT_TYPE" val="l_i"/>
  <p:tag name="KSO_WM_UNIT_INDEX" val="1_1"/>
  <p:tag name="KSO_WM_UNIT_ID" val="custom160444_7*l_i*1_1"/>
  <p:tag name="KSO_WM_UNIT_CLEAR" val="1"/>
  <p:tag name="KSO_WM_UNIT_LAYERLEVEL" val="1_1"/>
  <p:tag name="KSO_WM_DIAGRAM_GROUP_CODE" val="l1-1"/>
</p:tagLst>
</file>

<file path=ppt/tags/tag45.xml><?xml version="1.0" encoding="utf-8"?>
<p:tagLst xmlns:p="http://schemas.openxmlformats.org/presentationml/2006/main">
  <p:tag name="KSO_WM_TAG_VERSION" val="1.0"/>
  <p:tag name="KSO_WM_BEAUTIFY_FLAG" val="#wm#"/>
  <p:tag name="KSO_WM_TEMPLATE_CATEGORY" val="custom"/>
  <p:tag name="KSO_WM_TEMPLATE_INDEX" val="160444"/>
  <p:tag name="MH" val="20150417131227"/>
  <p:tag name="MH_LIBRARY" val="CONTENTS"/>
  <p:tag name="MH_TYPE" val="ENTRY"/>
  <p:tag name="MH_ORDER" val="2"/>
  <p:tag name="KSO_WM_UNIT_TYPE" val="l_h_f"/>
  <p:tag name="KSO_WM_UNIT_INDEX" val="1_2_1"/>
  <p:tag name="KSO_WM_UNIT_ID" val="custom160444_7*l_h_f*1_2_1"/>
  <p:tag name="KSO_WM_UNIT_CLEAR" val="1"/>
  <p:tag name="KSO_WM_UNIT_LAYERLEVEL" val="1_1_1"/>
  <p:tag name="KSO_WM_UNIT_VALUE" val="13"/>
  <p:tag name="KSO_WM_UNIT_HIGHLIGHT" val="0"/>
  <p:tag name="KSO_WM_UNIT_COMPATIBLE" val="0"/>
  <p:tag name="KSO_WM_UNIT_PRESET_TEXT_INDEX" val="4"/>
  <p:tag name="KSO_WM_UNIT_PRESET_TEXT_LEN" val="26"/>
  <p:tag name="KSO_WM_DIAGRAM_GROUP_CODE" val="l1-1"/>
</p:tagLst>
</file>

<file path=ppt/tags/tag46.xml><?xml version="1.0" encoding="utf-8"?>
<p:tagLst xmlns:p="http://schemas.openxmlformats.org/presentationml/2006/main">
  <p:tag name="KSO_WM_TAG_VERSION" val="1.0"/>
  <p:tag name="KSO_WM_BEAUTIFY_FLAG" val="#wm#"/>
  <p:tag name="KSO_WM_TEMPLATE_CATEGORY" val="custom"/>
  <p:tag name="KSO_WM_TEMPLATE_INDEX" val="160444"/>
  <p:tag name="MH" val="20150417131227"/>
  <p:tag name="MH_LIBRARY" val="CONTENTS"/>
  <p:tag name="MH_TYPE" val="NUMBER"/>
  <p:tag name="MH_ORDER" val="2"/>
  <p:tag name="KSO_WM_UNIT_TYPE" val="l_i"/>
  <p:tag name="KSO_WM_UNIT_INDEX" val="1_2"/>
  <p:tag name="KSO_WM_UNIT_ID" val="custom160444_7*l_i*1_2"/>
  <p:tag name="KSO_WM_UNIT_CLEAR" val="1"/>
  <p:tag name="KSO_WM_UNIT_LAYERLEVEL" val="1_1"/>
  <p:tag name="KSO_WM_DIAGRAM_GROUP_CODE" val="l1-1"/>
</p:tagLst>
</file>

<file path=ppt/tags/tag47.xml><?xml version="1.0" encoding="utf-8"?>
<p:tagLst xmlns:p="http://schemas.openxmlformats.org/presentationml/2006/main">
  <p:tag name="MH" val="20150417131227"/>
  <p:tag name="MH_LIBRARY" val="CONTENTS"/>
  <p:tag name="MH_AUTOCOLOR" val="TRUE"/>
  <p:tag name="MH_TYPE" val="CONTENTS"/>
  <p:tag name="KSO_WM_TEMPLATE_CATEGORY" val="custom"/>
  <p:tag name="KSO_WM_TEMPLATE_INDEX" val="160444"/>
  <p:tag name="KSO_WM_SLIDE_ID" val="custom160444_7"/>
  <p:tag name="KSO_WM_SLIDE_INDEX" val="7"/>
  <p:tag name="KSO_WM_SLIDE_ITEM_CNT" val="2"/>
  <p:tag name="KSO_WM_SLIDE_LAYOUT" val="a_l"/>
  <p:tag name="KSO_WM_SLIDE_LAYOUT_CNT" val="1_1"/>
  <p:tag name="KSO_WM_SLIDE_TYPE" val="contents"/>
  <p:tag name="KSO_WM_BEAUTIFY_FLAG" val="#wm#"/>
  <p:tag name="KSO_WM_TAG_VERSION" val="1.0"/>
  <p:tag name="KSO_WM_SLIDE_POSITION" val="217*224"/>
  <p:tag name="KSO_WM_SLIDE_SIZE" val="286*109"/>
  <p:tag name="KSO_WM_DIAGRAM_GROUP_CODE" val="l1-1"/>
</p:tagLst>
</file>

<file path=ppt/tags/tag48.xml><?xml version="1.0" encoding="utf-8"?>
<p:tagLst xmlns:p="http://schemas.openxmlformats.org/presentationml/2006/main">
  <p:tag name="MH" val="20150417131227"/>
  <p:tag name="MH_LIBRARY" val="CONTENTS"/>
  <p:tag name="MH_AUTOCOLOR" val="TRUE"/>
  <p:tag name="MH_TYPE" val="CONTENTS"/>
  <p:tag name="KSO_WM_TEMPLATE_CATEGORY" val="custom"/>
  <p:tag name="KSO_WM_TEMPLATE_INDEX" val="160444"/>
  <p:tag name="KSO_WM_SLIDE_ID" val="custom160444_8"/>
  <p:tag name="KSO_WM_SLIDE_INDEX" val="8"/>
  <p:tag name="KSO_WM_SLIDE_ITEM_CNT" val="3"/>
  <p:tag name="KSO_WM_SLIDE_LAYOUT" val="a_l"/>
  <p:tag name="KSO_WM_SLIDE_LAYOUT_CNT" val="1_1"/>
  <p:tag name="KSO_WM_SLIDE_TYPE" val="contents"/>
  <p:tag name="KSO_WM_BEAUTIFY_FLAG" val="#wm#"/>
  <p:tag name="KSO_WM_TAG_VERSION" val="1.0"/>
  <p:tag name="KSO_WM_SLIDE_POSITION" val="217*217"/>
  <p:tag name="KSO_WM_SLIDE_SIZE" val="287*180"/>
  <p:tag name="KSO_WM_DIAGRAM_GROUP_CODE" val="l1-1"/>
</p:tagLst>
</file>

<file path=ppt/tags/tag49.xml><?xml version="1.0" encoding="utf-8"?>
<p:tagLst xmlns:p="http://schemas.openxmlformats.org/presentationml/2006/main">
  <p:tag name="KSO_WM_TAG_VERSION" val="1.0"/>
  <p:tag name="KSO_WM_BEAUTIFY_FLAG" val="#wm#"/>
  <p:tag name="KSO_WM_TEMPLATE_CATEGORY" val="custom"/>
  <p:tag name="KSO_WM_TEMPLATE_INDEX" val="160444"/>
  <p:tag name="KSO_WM_UNIT_TYPE" val="a"/>
  <p:tag name="KSO_WM_UNIT_INDEX" val="1"/>
  <p:tag name="KSO_WM_UNIT_ID" val="custom160444_9*a*1"/>
  <p:tag name="KSO_WM_UNIT_CLEAR" val="1"/>
  <p:tag name="KSO_WM_UNIT_LAYERLEVEL" val="1"/>
  <p:tag name="KSO_WM_UNIT_VALUE" val="10"/>
  <p:tag name="KSO_WM_UNIT_ISCONTENTSTITLE" val="0"/>
  <p:tag name="KSO_WM_UNIT_HIGHLIGHT" val="0"/>
  <p:tag name="KSO_WM_UNIT_COMPATIBLE" val="0"/>
  <p:tag name="KSO_WM_UNIT_PRESET_TEXT" val="CONTENTS"/>
</p:tagLst>
</file>

<file path=ppt/tags/tag5.xml><?xml version="1.0" encoding="utf-8"?>
<p:tagLst xmlns:p="http://schemas.openxmlformats.org/presentationml/2006/main">
  <p:tag name="KSO_WM_TAG_VERSION" val="1.0"/>
  <p:tag name="KSO_WM_BEAUTIFY_FLAG" val="#wm#"/>
  <p:tag name="KSO_WM_UNIT_TYPE" val="i"/>
  <p:tag name="KSO_WM_UNIT_ID" val="278*i*4"/>
  <p:tag name="KSO_WM_TEMPLATE_CATEGORY" val="custom"/>
  <p:tag name="KSO_WM_TEMPLATE_INDEX" val="160"/>
</p:tagLst>
</file>

<file path=ppt/tags/tag50.xml><?xml version="1.0" encoding="utf-8"?>
<p:tagLst xmlns:p="http://schemas.openxmlformats.org/presentationml/2006/main">
  <p:tag name="MH" val="20150417131227"/>
  <p:tag name="MH_LIBRARY" val="CONTENTS"/>
  <p:tag name="MH_AUTOCOLOR" val="TRUE"/>
  <p:tag name="MH_TYPE" val="CONTENTS"/>
  <p:tag name="KSO_WM_TEMPLATE_CATEGORY" val="custom"/>
  <p:tag name="KSO_WM_TEMPLATE_INDEX" val="160444"/>
  <p:tag name="KSO_WM_SLIDE_ID" val="custom160444_9"/>
  <p:tag name="KSO_WM_SLIDE_INDEX" val="9"/>
  <p:tag name="KSO_WM_SLIDE_ITEM_CNT" val="4"/>
  <p:tag name="KSO_WM_SLIDE_LAYOUT" val="a_l"/>
  <p:tag name="KSO_WM_SLIDE_LAYOUT_CNT" val="1_1"/>
  <p:tag name="KSO_WM_SLIDE_TYPE" val="contents"/>
  <p:tag name="KSO_WM_BEAUTIFY_FLAG" val="#wm#"/>
  <p:tag name="KSO_WM_TAG_VERSION" val="1.0"/>
  <p:tag name="KSO_WM_SLIDE_POSITION" val="244*190"/>
  <p:tag name="KSO_WM_SLIDE_SIZE" val="260*252"/>
  <p:tag name="KSO_WM_DIAGRAM_GROUP_CODE" val="l1-1"/>
  <p:tag name="KSO_WM_SLIDE_MODEL_TYPE" val="dynamicNum"/>
</p:tagLst>
</file>

<file path=ppt/tags/tag51.xml><?xml version="1.0" encoding="utf-8"?>
<p:tagLst xmlns:p="http://schemas.openxmlformats.org/presentationml/2006/main">
  <p:tag name="MH" val="20150417131227"/>
  <p:tag name="MH_LIBRARY" val="CONTENTS"/>
  <p:tag name="MH_AUTOCOLOR" val="TRUE"/>
  <p:tag name="MH_TYPE" val="CONTENTS"/>
  <p:tag name="KSO_WM_TEMPLATE_CATEGORY" val="custom"/>
  <p:tag name="KSO_WM_TEMPLATE_INDEX" val="160444"/>
  <p:tag name="KSO_WM_SLIDE_ID" val="custom160444_9"/>
  <p:tag name="KSO_WM_SLIDE_INDEX" val="9"/>
  <p:tag name="KSO_WM_SLIDE_ITEM_CNT" val="4"/>
  <p:tag name="KSO_WM_SLIDE_LAYOUT" val="a_l"/>
  <p:tag name="KSO_WM_SLIDE_LAYOUT_CNT" val="1_1"/>
  <p:tag name="KSO_WM_SLIDE_TYPE" val="contents"/>
  <p:tag name="KSO_WM_BEAUTIFY_FLAG" val="#wm#"/>
  <p:tag name="KSO_WM_TAG_VERSION" val="1.0"/>
  <p:tag name="KSO_WM_SLIDE_POSITION" val="244*190"/>
  <p:tag name="KSO_WM_SLIDE_SIZE" val="260*252"/>
  <p:tag name="KSO_WM_DIAGRAM_GROUP_CODE" val="l1-1"/>
</p:tagLst>
</file>

<file path=ppt/tags/tag52.xml><?xml version="1.0" encoding="utf-8"?>
<p:tagLst xmlns:p="http://schemas.openxmlformats.org/presentationml/2006/main">
  <p:tag name="KSO_WM_TAG_VERSION" val="1.0"/>
  <p:tag name="KSO_WM_BEAUTIFY_FLAG" val="#wm#"/>
  <p:tag name="KSO_WM_TEMPLATE_CATEGORY" val="custom"/>
  <p:tag name="KSO_WM_TEMPLATE_INDEX" val="160444"/>
  <p:tag name="KSO_WM_UNIT_TYPE" val="b"/>
  <p:tag name="KSO_WM_UNIT_INDEX" val="1"/>
  <p:tag name="KSO_WM_UNIT_ID" val="custom160444_12*b*1"/>
  <p:tag name="KSO_WM_UNIT_CLEAR" val="1"/>
  <p:tag name="KSO_WM_UNIT_LAYERLEVEL" val="1"/>
  <p:tag name="KSO_WM_UNIT_VALUE" val="80"/>
  <p:tag name="KSO_WM_UNIT_ISCONTENTSTITLE" val="0"/>
  <p:tag name="KSO_WM_UNIT_HIGHLIGHT" val="0"/>
  <p:tag name="KSO_WM_UNIT_COMPATIBLE" val="0"/>
  <p:tag name="KSO_WM_UNIT_PRESET_TEXT_INDEX" val="3"/>
  <p:tag name="KSO_WM_UNIT_PRESET_TEXT_LEN" val="17"/>
</p:tagLst>
</file>

<file path=ppt/tags/tag53.xml><?xml version="1.0" encoding="utf-8"?>
<p:tagLst xmlns:p="http://schemas.openxmlformats.org/presentationml/2006/main">
  <p:tag name="MH" val="20150417140305"/>
  <p:tag name="MH_LIBRARY" val="CONTENTS"/>
  <p:tag name="MH_AUTOCOLOR" val="TRUE"/>
  <p:tag name="MH_TYPE" val="SECTION"/>
  <p:tag name="KSO_WM_TEMPLATE_CATEGORY" val="custom"/>
  <p:tag name="KSO_WM_TEMPLATE_INDEX" val="160444"/>
  <p:tag name="KSO_WM_SLIDE_ID" val="custom160444_12"/>
  <p:tag name="KSO_WM_SLIDE_INDEX" val="12"/>
  <p:tag name="KSO_WM_SLIDE_ITEM_CNT" val="2"/>
  <p:tag name="KSO_WM_SLIDE_LAYOUT" val="a_b"/>
  <p:tag name="KSO_WM_SLIDE_LAYOUT_CNT" val="1_1"/>
  <p:tag name="KSO_WM_SLIDE_TYPE" val="sectionTitle"/>
  <p:tag name="KSO_WM_BEAUTIFY_FLAG" val="#wm#"/>
  <p:tag name="KSO_WM_TAG_VERSION" val="1.0"/>
</p:tagLst>
</file>

<file path=ppt/tags/tag54.xml><?xml version="1.0" encoding="utf-8"?>
<p:tagLst xmlns:p="http://schemas.openxmlformats.org/presentationml/2006/main">
  <p:tag name="KSO_WM_TAG_VERSION" val="1.0"/>
  <p:tag name="KSO_WM_BEAUTIFY_FLAG" val="#wm#"/>
  <p:tag name="KSO_WM_TEMPLATE_CATEGORY" val="custom"/>
  <p:tag name="KSO_WM_TEMPLATE_INDEX" val="160444"/>
  <p:tag name="KSO_WM_UNIT_TYPE" val="a"/>
  <p:tag name="KSO_WM_UNIT_INDEX" val="1"/>
  <p:tag name="KSO_WM_UNIT_ID" val="custom160444_32*a*1"/>
  <p:tag name="KSO_WM_UNIT_CLEAR" val="1"/>
  <p:tag name="KSO_WM_UNIT_LAYERLEVEL" val="1"/>
  <p:tag name="KSO_WM_UNIT_VALUE" val="7"/>
  <p:tag name="KSO_WM_UNIT_ISCONTENTSTITLE" val="0"/>
  <p:tag name="KSO_WM_UNIT_HIGHLIGHT" val="0"/>
  <p:tag name="KSO_WM_UNIT_COMPATIBLE" val="0"/>
  <p:tag name="KSO_WM_UNIT_PRESET_TEXT" val="THANKS"/>
</p:tagLst>
</file>

<file path=ppt/tags/tag55.xml><?xml version="1.0" encoding="utf-8"?>
<p:tagLst xmlns:p="http://schemas.openxmlformats.org/presentationml/2006/main">
  <p:tag name="KSO_WM_TEMPLATE_CATEGORY" val="custom"/>
  <p:tag name="KSO_WM_TEMPLATE_INDEX" val="160444"/>
  <p:tag name="KSO_WM_SLIDE_ID" val="custom160444_32"/>
  <p:tag name="KSO_WM_SLIDE_INDEX" val="32"/>
  <p:tag name="KSO_WM_SLIDE_ITEM_CNT" val="1"/>
  <p:tag name="KSO_WM_SLIDE_LAYOUT" val="a"/>
  <p:tag name="KSO_WM_SLIDE_LAYOUT_CNT" val="1"/>
  <p:tag name="KSO_WM_SLIDE_TYPE" val="title"/>
  <p:tag name="KSO_WM_BEAUTIFY_FLAG" val="#wm#"/>
  <p:tag name="KSO_WM_TAG_VERSION" val="1.0"/>
</p:tagLst>
</file>

<file path=ppt/tags/tag6.xml><?xml version="1.0" encoding="utf-8"?>
<p:tagLst xmlns:p="http://schemas.openxmlformats.org/presentationml/2006/main">
  <p:tag name="KSO_WM_TAG_VERSION" val="1.0"/>
  <p:tag name="KSO_WM_BEAUTIFY_FLAG" val="#wm#"/>
  <p:tag name="KSO_WM_UNIT_TYPE" val="i"/>
  <p:tag name="KSO_WM_UNIT_ID" val="278*i*5"/>
  <p:tag name="KSO_WM_TEMPLATE_CATEGORY" val="custom"/>
  <p:tag name="KSO_WM_TEMPLATE_INDEX" val="160"/>
</p:tagLst>
</file>

<file path=ppt/tags/tag7.xml><?xml version="1.0" encoding="utf-8"?>
<p:tagLst xmlns:p="http://schemas.openxmlformats.org/presentationml/2006/main">
  <p:tag name="KSO_WM_TAG_VERSION" val="1.0"/>
  <p:tag name="KSO_WM_BEAUTIFY_FLAG" val="#wm#"/>
  <p:tag name="KSO_WM_UNIT_TYPE" val="i"/>
  <p:tag name="KSO_WM_UNIT_ID" val="278*i*6"/>
  <p:tag name="KSO_WM_TEMPLATE_CATEGORY" val="custom"/>
  <p:tag name="KSO_WM_TEMPLATE_INDEX" val="160"/>
</p:tagLst>
</file>

<file path=ppt/tags/tag8.xml><?xml version="1.0" encoding="utf-8"?>
<p:tagLst xmlns:p="http://schemas.openxmlformats.org/presentationml/2006/main">
  <p:tag name="KSO_WM_TAG_VERSION" val="1.0"/>
  <p:tag name="KSO_WM_BEAUTIFY_FLAG" val="#wm#"/>
  <p:tag name="KSO_WM_UNIT_TYPE" val="i"/>
  <p:tag name="KSO_WM_UNIT_ID" val="278*i*7"/>
  <p:tag name="KSO_WM_TEMPLATE_CATEGORY" val="custom"/>
  <p:tag name="KSO_WM_TEMPLATE_INDEX" val="160"/>
</p:tagLst>
</file>

<file path=ppt/tags/tag9.xml><?xml version="1.0" encoding="utf-8"?>
<p:tagLst xmlns:p="http://schemas.openxmlformats.org/presentationml/2006/main">
  <p:tag name="KSO_WM_TAG_VERSION" val="1.0"/>
  <p:tag name="KSO_WM_BEAUTIFY_FLAG" val="#wm#"/>
  <p:tag name="KSO_WM_UNIT_TYPE" val="i"/>
  <p:tag name="KSO_WM_UNIT_ID" val="278*i*8"/>
  <p:tag name="KSO_WM_TEMPLATE_CATEGORY" val="custom"/>
  <p:tag name="KSO_WM_TEMPLATE_INDEX" val="160"/>
</p:tagLst>
</file>

<file path=ppt/theme/theme1.xml><?xml version="1.0" encoding="utf-8"?>
<a:theme xmlns:a="http://schemas.openxmlformats.org/drawingml/2006/main" name="A000120140530A70PPBG">
  <a:themeElements>
    <a:clrScheme name="160160.160">
      <a:dk1>
        <a:srgbClr val="3F3F3F"/>
      </a:dk1>
      <a:lt1>
        <a:sysClr val="window" lastClr="FFFFFF"/>
      </a:lt1>
      <a:dk2>
        <a:srgbClr val="3F3F3F"/>
      </a:dk2>
      <a:lt2>
        <a:srgbClr val="FFFFFF"/>
      </a:lt2>
      <a:accent1>
        <a:srgbClr val="76AA30"/>
      </a:accent1>
      <a:accent2>
        <a:srgbClr val="BED15D"/>
      </a:accent2>
      <a:accent3>
        <a:srgbClr val="38A68C"/>
      </a:accent3>
      <a:accent4>
        <a:srgbClr val="C5BE27"/>
      </a:accent4>
      <a:accent5>
        <a:srgbClr val="555835"/>
      </a:accent5>
      <a:accent6>
        <a:srgbClr val="3AA5BA"/>
      </a:accent6>
      <a:hlink>
        <a:srgbClr val="0070C0"/>
      </a:hlink>
      <a:folHlink>
        <a:srgbClr val="7F7F7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3189</Words>
  <Application>WPS 演示</Application>
  <PresentationFormat>宽屏</PresentationFormat>
  <Paragraphs>114</Paragraphs>
  <Slides>12</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12</vt:i4>
      </vt:variant>
    </vt:vector>
  </HeadingPairs>
  <TitlesOfParts>
    <vt:vector size="21" baseType="lpstr">
      <vt:lpstr>Arial</vt:lpstr>
      <vt:lpstr>宋体</vt:lpstr>
      <vt:lpstr>Wingdings</vt:lpstr>
      <vt:lpstr>黑体</vt:lpstr>
      <vt:lpstr>Calibri</vt:lpstr>
      <vt:lpstr>幼圆</vt:lpstr>
      <vt:lpstr>微软雅黑</vt:lpstr>
      <vt:lpstr>Arial Unicode MS</vt:lpstr>
      <vt:lpstr>A000120140530A70PPBG</vt:lpstr>
      <vt:lpstr>美好空气   绿色建筑</vt:lpstr>
      <vt:lpstr>                               边呼吸，边思考</vt:lpstr>
      <vt:lpstr>空气质量的指标</vt:lpstr>
      <vt:lpstr>PowerPoint 演示文稿</vt:lpstr>
      <vt:lpstr>PowerPoint 演示文稿</vt:lpstr>
      <vt:lpstr>   了解      VOC      甲醛</vt:lpstr>
      <vt:lpstr>PowerPoint 演示文稿</vt:lpstr>
      <vt:lpstr>空气质量传感器推荐</vt:lpstr>
      <vt:lpstr>PowerPoint 演示文稿</vt:lpstr>
      <vt:lpstr>PowerPoint 演示文稿</vt:lpstr>
      <vt:lpstr>                         建筑环境空气的治理</vt:lpstr>
      <vt:lpstr>THANKS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myq</dc:creator>
  <cp:lastModifiedBy>中华情</cp:lastModifiedBy>
  <cp:revision>16</cp:revision>
  <dcterms:created xsi:type="dcterms:W3CDTF">2016-12-28T13:29:00Z</dcterms:created>
  <dcterms:modified xsi:type="dcterms:W3CDTF">2019-10-10T01:47:42Z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2052-11.1.0.8976</vt:lpwstr>
  </property>
  <property fmtid="{D5CDD505-2E9C-101B-9397-08002B2CF9AE}" pid="3" name="KSORubyTemplateID">
    <vt:lpwstr>13</vt:lpwstr>
  </property>
</Properties>
</file>